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87" r:id="rId4"/>
    <p:sldId id="323" r:id="rId5"/>
    <p:sldId id="289" r:id="rId6"/>
    <p:sldId id="259" r:id="rId7"/>
    <p:sldId id="286" r:id="rId8"/>
    <p:sldId id="265" r:id="rId9"/>
    <p:sldId id="290" r:id="rId10"/>
    <p:sldId id="294" r:id="rId11"/>
    <p:sldId id="270" r:id="rId12"/>
    <p:sldId id="296" r:id="rId13"/>
    <p:sldId id="297" r:id="rId14"/>
    <p:sldId id="299" r:id="rId15"/>
    <p:sldId id="300" r:id="rId16"/>
    <p:sldId id="301" r:id="rId17"/>
    <p:sldId id="302" r:id="rId18"/>
    <p:sldId id="318" r:id="rId19"/>
    <p:sldId id="277" r:id="rId20"/>
    <p:sldId id="319" r:id="rId21"/>
    <p:sldId id="320" r:id="rId22"/>
    <p:sldId id="303" r:id="rId23"/>
    <p:sldId id="321" r:id="rId24"/>
    <p:sldId id="322" r:id="rId25"/>
    <p:sldId id="317" r:id="rId26"/>
    <p:sldId id="292" r:id="rId27"/>
    <p:sldId id="295" r:id="rId28"/>
    <p:sldId id="275" r:id="rId29"/>
    <p:sldId id="257" r:id="rId3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52" y="159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Pure Water Trial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KSU Far NaI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Sheet5!$U$2:$U$2050</c:f>
              <c:numCache>
                <c:formatCode>General</c:formatCode>
                <c:ptCount val="204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11</c:v>
                </c:pt>
                <c:pt idx="9">
                  <c:v>11</c:v>
                </c:pt>
                <c:pt idx="10">
                  <c:v>14</c:v>
                </c:pt>
                <c:pt idx="11">
                  <c:v>35</c:v>
                </c:pt>
                <c:pt idx="12">
                  <c:v>58</c:v>
                </c:pt>
                <c:pt idx="13">
                  <c:v>746</c:v>
                </c:pt>
                <c:pt idx="14">
                  <c:v>9783</c:v>
                </c:pt>
                <c:pt idx="15">
                  <c:v>20789</c:v>
                </c:pt>
                <c:pt idx="16">
                  <c:v>20732</c:v>
                </c:pt>
                <c:pt idx="17">
                  <c:v>21325</c:v>
                </c:pt>
                <c:pt idx="18">
                  <c:v>21785</c:v>
                </c:pt>
                <c:pt idx="19">
                  <c:v>20653</c:v>
                </c:pt>
                <c:pt idx="20">
                  <c:v>19076</c:v>
                </c:pt>
                <c:pt idx="21">
                  <c:v>19111</c:v>
                </c:pt>
                <c:pt idx="22">
                  <c:v>18291</c:v>
                </c:pt>
                <c:pt idx="23">
                  <c:v>17080</c:v>
                </c:pt>
                <c:pt idx="24">
                  <c:v>17004</c:v>
                </c:pt>
                <c:pt idx="25">
                  <c:v>16972</c:v>
                </c:pt>
                <c:pt idx="26">
                  <c:v>17070</c:v>
                </c:pt>
                <c:pt idx="27">
                  <c:v>17788</c:v>
                </c:pt>
                <c:pt idx="28">
                  <c:v>17315</c:v>
                </c:pt>
                <c:pt idx="29">
                  <c:v>16688</c:v>
                </c:pt>
                <c:pt idx="30">
                  <c:v>15131</c:v>
                </c:pt>
                <c:pt idx="31">
                  <c:v>14412</c:v>
                </c:pt>
                <c:pt idx="32">
                  <c:v>13329</c:v>
                </c:pt>
                <c:pt idx="33">
                  <c:v>12809</c:v>
                </c:pt>
                <c:pt idx="34">
                  <c:v>12302</c:v>
                </c:pt>
                <c:pt idx="35">
                  <c:v>12019</c:v>
                </c:pt>
                <c:pt idx="36">
                  <c:v>11584</c:v>
                </c:pt>
                <c:pt idx="37">
                  <c:v>11287</c:v>
                </c:pt>
                <c:pt idx="38">
                  <c:v>10808</c:v>
                </c:pt>
                <c:pt idx="39">
                  <c:v>10288</c:v>
                </c:pt>
                <c:pt idx="40">
                  <c:v>9927</c:v>
                </c:pt>
                <c:pt idx="41">
                  <c:v>9477</c:v>
                </c:pt>
                <c:pt idx="42">
                  <c:v>9168</c:v>
                </c:pt>
                <c:pt idx="43">
                  <c:v>8845</c:v>
                </c:pt>
                <c:pt idx="44">
                  <c:v>8570</c:v>
                </c:pt>
                <c:pt idx="45">
                  <c:v>8205</c:v>
                </c:pt>
                <c:pt idx="46">
                  <c:v>8255</c:v>
                </c:pt>
                <c:pt idx="47">
                  <c:v>7857</c:v>
                </c:pt>
                <c:pt idx="48">
                  <c:v>7788</c:v>
                </c:pt>
                <c:pt idx="49">
                  <c:v>7415</c:v>
                </c:pt>
                <c:pt idx="50">
                  <c:v>7372</c:v>
                </c:pt>
                <c:pt idx="51">
                  <c:v>6917</c:v>
                </c:pt>
                <c:pt idx="52">
                  <c:v>6890</c:v>
                </c:pt>
                <c:pt idx="53">
                  <c:v>6544</c:v>
                </c:pt>
                <c:pt idx="54">
                  <c:v>6343</c:v>
                </c:pt>
                <c:pt idx="55">
                  <c:v>6044</c:v>
                </c:pt>
                <c:pt idx="56">
                  <c:v>5706</c:v>
                </c:pt>
                <c:pt idx="57">
                  <c:v>5746</c:v>
                </c:pt>
                <c:pt idx="58">
                  <c:v>5242</c:v>
                </c:pt>
                <c:pt idx="59">
                  <c:v>5232</c:v>
                </c:pt>
                <c:pt idx="60">
                  <c:v>5118</c:v>
                </c:pt>
                <c:pt idx="61">
                  <c:v>4870</c:v>
                </c:pt>
                <c:pt idx="62">
                  <c:v>4761</c:v>
                </c:pt>
                <c:pt idx="63">
                  <c:v>4603</c:v>
                </c:pt>
                <c:pt idx="64">
                  <c:v>4436</c:v>
                </c:pt>
                <c:pt idx="65">
                  <c:v>4365</c:v>
                </c:pt>
                <c:pt idx="66">
                  <c:v>4344</c:v>
                </c:pt>
                <c:pt idx="67">
                  <c:v>4148</c:v>
                </c:pt>
                <c:pt idx="68">
                  <c:v>4041</c:v>
                </c:pt>
                <c:pt idx="69">
                  <c:v>3927</c:v>
                </c:pt>
                <c:pt idx="70">
                  <c:v>3786</c:v>
                </c:pt>
                <c:pt idx="71">
                  <c:v>3585</c:v>
                </c:pt>
                <c:pt idx="72">
                  <c:v>3607</c:v>
                </c:pt>
                <c:pt idx="73">
                  <c:v>3714</c:v>
                </c:pt>
                <c:pt idx="74">
                  <c:v>3441</c:v>
                </c:pt>
                <c:pt idx="75">
                  <c:v>3549</c:v>
                </c:pt>
                <c:pt idx="76">
                  <c:v>3435</c:v>
                </c:pt>
                <c:pt idx="77">
                  <c:v>3487</c:v>
                </c:pt>
                <c:pt idx="78">
                  <c:v>3355</c:v>
                </c:pt>
                <c:pt idx="79">
                  <c:v>3340</c:v>
                </c:pt>
                <c:pt idx="80">
                  <c:v>2996</c:v>
                </c:pt>
                <c:pt idx="81">
                  <c:v>3380</c:v>
                </c:pt>
                <c:pt idx="82">
                  <c:v>3148</c:v>
                </c:pt>
                <c:pt idx="83">
                  <c:v>3143</c:v>
                </c:pt>
                <c:pt idx="84">
                  <c:v>3079</c:v>
                </c:pt>
                <c:pt idx="85">
                  <c:v>2968</c:v>
                </c:pt>
                <c:pt idx="86">
                  <c:v>3084</c:v>
                </c:pt>
                <c:pt idx="87">
                  <c:v>2914</c:v>
                </c:pt>
                <c:pt idx="88">
                  <c:v>3022</c:v>
                </c:pt>
                <c:pt idx="89">
                  <c:v>3212</c:v>
                </c:pt>
                <c:pt idx="90">
                  <c:v>3311</c:v>
                </c:pt>
                <c:pt idx="91">
                  <c:v>3640</c:v>
                </c:pt>
                <c:pt idx="92">
                  <c:v>3961</c:v>
                </c:pt>
                <c:pt idx="93">
                  <c:v>4590</c:v>
                </c:pt>
                <c:pt idx="94">
                  <c:v>5181</c:v>
                </c:pt>
                <c:pt idx="95">
                  <c:v>5898</c:v>
                </c:pt>
                <c:pt idx="96">
                  <c:v>6512</c:v>
                </c:pt>
                <c:pt idx="97">
                  <c:v>6970</c:v>
                </c:pt>
                <c:pt idx="98">
                  <c:v>7223</c:v>
                </c:pt>
                <c:pt idx="99">
                  <c:v>7100</c:v>
                </c:pt>
                <c:pt idx="100">
                  <c:v>6740</c:v>
                </c:pt>
                <c:pt idx="101">
                  <c:v>6596</c:v>
                </c:pt>
                <c:pt idx="102">
                  <c:v>5588</c:v>
                </c:pt>
                <c:pt idx="103">
                  <c:v>4772</c:v>
                </c:pt>
                <c:pt idx="104">
                  <c:v>3854</c:v>
                </c:pt>
                <c:pt idx="105">
                  <c:v>3393</c:v>
                </c:pt>
                <c:pt idx="106">
                  <c:v>2909</c:v>
                </c:pt>
                <c:pt idx="107">
                  <c:v>2715</c:v>
                </c:pt>
                <c:pt idx="108">
                  <c:v>2434</c:v>
                </c:pt>
                <c:pt idx="109">
                  <c:v>2314</c:v>
                </c:pt>
                <c:pt idx="110">
                  <c:v>2138</c:v>
                </c:pt>
                <c:pt idx="111">
                  <c:v>1940</c:v>
                </c:pt>
                <c:pt idx="112">
                  <c:v>1815</c:v>
                </c:pt>
                <c:pt idx="113">
                  <c:v>1889</c:v>
                </c:pt>
                <c:pt idx="114">
                  <c:v>1920</c:v>
                </c:pt>
                <c:pt idx="115">
                  <c:v>1820</c:v>
                </c:pt>
                <c:pt idx="116">
                  <c:v>1857</c:v>
                </c:pt>
                <c:pt idx="117">
                  <c:v>1635</c:v>
                </c:pt>
                <c:pt idx="118">
                  <c:v>1618</c:v>
                </c:pt>
                <c:pt idx="119">
                  <c:v>1751</c:v>
                </c:pt>
                <c:pt idx="120">
                  <c:v>1709</c:v>
                </c:pt>
                <c:pt idx="121">
                  <c:v>1566</c:v>
                </c:pt>
                <c:pt idx="122">
                  <c:v>1515</c:v>
                </c:pt>
                <c:pt idx="123">
                  <c:v>1581</c:v>
                </c:pt>
                <c:pt idx="124">
                  <c:v>1622</c:v>
                </c:pt>
                <c:pt idx="125">
                  <c:v>1548</c:v>
                </c:pt>
                <c:pt idx="126">
                  <c:v>1431</c:v>
                </c:pt>
                <c:pt idx="127">
                  <c:v>1660</c:v>
                </c:pt>
                <c:pt idx="128">
                  <c:v>1639</c:v>
                </c:pt>
                <c:pt idx="129">
                  <c:v>1575</c:v>
                </c:pt>
                <c:pt idx="130">
                  <c:v>1642</c:v>
                </c:pt>
                <c:pt idx="131">
                  <c:v>1581</c:v>
                </c:pt>
                <c:pt idx="132">
                  <c:v>1476</c:v>
                </c:pt>
                <c:pt idx="133">
                  <c:v>1519</c:v>
                </c:pt>
                <c:pt idx="134">
                  <c:v>1515</c:v>
                </c:pt>
                <c:pt idx="135">
                  <c:v>1471</c:v>
                </c:pt>
                <c:pt idx="136">
                  <c:v>1446</c:v>
                </c:pt>
                <c:pt idx="137">
                  <c:v>1467</c:v>
                </c:pt>
                <c:pt idx="138">
                  <c:v>1466</c:v>
                </c:pt>
                <c:pt idx="139">
                  <c:v>1455</c:v>
                </c:pt>
                <c:pt idx="140">
                  <c:v>1466</c:v>
                </c:pt>
                <c:pt idx="141">
                  <c:v>1379</c:v>
                </c:pt>
                <c:pt idx="142">
                  <c:v>1472</c:v>
                </c:pt>
                <c:pt idx="143">
                  <c:v>1426</c:v>
                </c:pt>
                <c:pt idx="144">
                  <c:v>1280</c:v>
                </c:pt>
                <c:pt idx="145">
                  <c:v>1442</c:v>
                </c:pt>
                <c:pt idx="146">
                  <c:v>1434</c:v>
                </c:pt>
                <c:pt idx="147">
                  <c:v>1459</c:v>
                </c:pt>
                <c:pt idx="148">
                  <c:v>1369</c:v>
                </c:pt>
                <c:pt idx="149">
                  <c:v>1336</c:v>
                </c:pt>
                <c:pt idx="150">
                  <c:v>1244</c:v>
                </c:pt>
                <c:pt idx="151">
                  <c:v>1442</c:v>
                </c:pt>
                <c:pt idx="152">
                  <c:v>1293</c:v>
                </c:pt>
                <c:pt idx="153">
                  <c:v>1207</c:v>
                </c:pt>
                <c:pt idx="154">
                  <c:v>1256</c:v>
                </c:pt>
                <c:pt idx="155">
                  <c:v>1287</c:v>
                </c:pt>
                <c:pt idx="156">
                  <c:v>1132</c:v>
                </c:pt>
                <c:pt idx="157">
                  <c:v>1120</c:v>
                </c:pt>
                <c:pt idx="158">
                  <c:v>1155</c:v>
                </c:pt>
                <c:pt idx="159">
                  <c:v>1208</c:v>
                </c:pt>
                <c:pt idx="160">
                  <c:v>1173</c:v>
                </c:pt>
                <c:pt idx="161">
                  <c:v>1203</c:v>
                </c:pt>
                <c:pt idx="162">
                  <c:v>1226</c:v>
                </c:pt>
                <c:pt idx="163">
                  <c:v>1352</c:v>
                </c:pt>
                <c:pt idx="164">
                  <c:v>1252</c:v>
                </c:pt>
                <c:pt idx="165">
                  <c:v>1223</c:v>
                </c:pt>
                <c:pt idx="166">
                  <c:v>1149</c:v>
                </c:pt>
                <c:pt idx="167">
                  <c:v>1268</c:v>
                </c:pt>
                <c:pt idx="168">
                  <c:v>1203</c:v>
                </c:pt>
                <c:pt idx="169">
                  <c:v>1092</c:v>
                </c:pt>
                <c:pt idx="170">
                  <c:v>1317</c:v>
                </c:pt>
                <c:pt idx="171">
                  <c:v>1246</c:v>
                </c:pt>
                <c:pt idx="172">
                  <c:v>1075</c:v>
                </c:pt>
                <c:pt idx="173">
                  <c:v>1276</c:v>
                </c:pt>
                <c:pt idx="174">
                  <c:v>1391</c:v>
                </c:pt>
                <c:pt idx="175">
                  <c:v>1258</c:v>
                </c:pt>
                <c:pt idx="176">
                  <c:v>1222</c:v>
                </c:pt>
                <c:pt idx="177">
                  <c:v>1100</c:v>
                </c:pt>
                <c:pt idx="178">
                  <c:v>1219</c:v>
                </c:pt>
                <c:pt idx="179">
                  <c:v>1183</c:v>
                </c:pt>
                <c:pt idx="180">
                  <c:v>1097</c:v>
                </c:pt>
                <c:pt idx="181">
                  <c:v>1038</c:v>
                </c:pt>
                <c:pt idx="182">
                  <c:v>1119</c:v>
                </c:pt>
                <c:pt idx="183">
                  <c:v>995</c:v>
                </c:pt>
                <c:pt idx="184">
                  <c:v>1098</c:v>
                </c:pt>
                <c:pt idx="185">
                  <c:v>1009</c:v>
                </c:pt>
                <c:pt idx="186">
                  <c:v>1086</c:v>
                </c:pt>
                <c:pt idx="187">
                  <c:v>1014</c:v>
                </c:pt>
                <c:pt idx="188">
                  <c:v>1070</c:v>
                </c:pt>
                <c:pt idx="189">
                  <c:v>975</c:v>
                </c:pt>
                <c:pt idx="190">
                  <c:v>1009</c:v>
                </c:pt>
                <c:pt idx="191">
                  <c:v>1005</c:v>
                </c:pt>
                <c:pt idx="192">
                  <c:v>909</c:v>
                </c:pt>
                <c:pt idx="193">
                  <c:v>950</c:v>
                </c:pt>
                <c:pt idx="194">
                  <c:v>1027</c:v>
                </c:pt>
                <c:pt idx="195">
                  <c:v>1055</c:v>
                </c:pt>
                <c:pt idx="196">
                  <c:v>1092</c:v>
                </c:pt>
                <c:pt idx="197">
                  <c:v>1023</c:v>
                </c:pt>
                <c:pt idx="198">
                  <c:v>1031</c:v>
                </c:pt>
                <c:pt idx="199">
                  <c:v>1048</c:v>
                </c:pt>
                <c:pt idx="200">
                  <c:v>1148</c:v>
                </c:pt>
                <c:pt idx="201">
                  <c:v>1103</c:v>
                </c:pt>
                <c:pt idx="202">
                  <c:v>1048</c:v>
                </c:pt>
                <c:pt idx="203">
                  <c:v>1241</c:v>
                </c:pt>
                <c:pt idx="204">
                  <c:v>1066</c:v>
                </c:pt>
                <c:pt idx="205">
                  <c:v>1036</c:v>
                </c:pt>
                <c:pt idx="206">
                  <c:v>1134</c:v>
                </c:pt>
                <c:pt idx="207">
                  <c:v>1079</c:v>
                </c:pt>
                <c:pt idx="208">
                  <c:v>1054</c:v>
                </c:pt>
                <c:pt idx="209">
                  <c:v>1049</c:v>
                </c:pt>
                <c:pt idx="210">
                  <c:v>985</c:v>
                </c:pt>
                <c:pt idx="211">
                  <c:v>1031</c:v>
                </c:pt>
                <c:pt idx="212">
                  <c:v>966</c:v>
                </c:pt>
                <c:pt idx="213">
                  <c:v>985</c:v>
                </c:pt>
                <c:pt idx="214">
                  <c:v>1001</c:v>
                </c:pt>
                <c:pt idx="215">
                  <c:v>892</c:v>
                </c:pt>
                <c:pt idx="216">
                  <c:v>992</c:v>
                </c:pt>
                <c:pt idx="217">
                  <c:v>888</c:v>
                </c:pt>
                <c:pt idx="218">
                  <c:v>896</c:v>
                </c:pt>
                <c:pt idx="219">
                  <c:v>870</c:v>
                </c:pt>
                <c:pt idx="220">
                  <c:v>884</c:v>
                </c:pt>
                <c:pt idx="221">
                  <c:v>807</c:v>
                </c:pt>
                <c:pt idx="222">
                  <c:v>915</c:v>
                </c:pt>
                <c:pt idx="223">
                  <c:v>916</c:v>
                </c:pt>
                <c:pt idx="224">
                  <c:v>917</c:v>
                </c:pt>
                <c:pt idx="225">
                  <c:v>846</c:v>
                </c:pt>
                <c:pt idx="226">
                  <c:v>905</c:v>
                </c:pt>
                <c:pt idx="227">
                  <c:v>874</c:v>
                </c:pt>
                <c:pt idx="228">
                  <c:v>881</c:v>
                </c:pt>
                <c:pt idx="229">
                  <c:v>924</c:v>
                </c:pt>
                <c:pt idx="230">
                  <c:v>873</c:v>
                </c:pt>
                <c:pt idx="231">
                  <c:v>944</c:v>
                </c:pt>
                <c:pt idx="232">
                  <c:v>842</c:v>
                </c:pt>
                <c:pt idx="233">
                  <c:v>936</c:v>
                </c:pt>
                <c:pt idx="234">
                  <c:v>923</c:v>
                </c:pt>
                <c:pt idx="235">
                  <c:v>923</c:v>
                </c:pt>
                <c:pt idx="236">
                  <c:v>927</c:v>
                </c:pt>
                <c:pt idx="237">
                  <c:v>833</c:v>
                </c:pt>
                <c:pt idx="238">
                  <c:v>923</c:v>
                </c:pt>
                <c:pt idx="239">
                  <c:v>881</c:v>
                </c:pt>
                <c:pt idx="240">
                  <c:v>911</c:v>
                </c:pt>
                <c:pt idx="241">
                  <c:v>966</c:v>
                </c:pt>
                <c:pt idx="242">
                  <c:v>934</c:v>
                </c:pt>
                <c:pt idx="243">
                  <c:v>799</c:v>
                </c:pt>
                <c:pt idx="244">
                  <c:v>693</c:v>
                </c:pt>
                <c:pt idx="245">
                  <c:v>771</c:v>
                </c:pt>
                <c:pt idx="246">
                  <c:v>743</c:v>
                </c:pt>
                <c:pt idx="247">
                  <c:v>853</c:v>
                </c:pt>
                <c:pt idx="248">
                  <c:v>786</c:v>
                </c:pt>
                <c:pt idx="249">
                  <c:v>829</c:v>
                </c:pt>
                <c:pt idx="250">
                  <c:v>804</c:v>
                </c:pt>
                <c:pt idx="251">
                  <c:v>753</c:v>
                </c:pt>
                <c:pt idx="252">
                  <c:v>852</c:v>
                </c:pt>
                <c:pt idx="253">
                  <c:v>853</c:v>
                </c:pt>
                <c:pt idx="254">
                  <c:v>870</c:v>
                </c:pt>
                <c:pt idx="255">
                  <c:v>839</c:v>
                </c:pt>
                <c:pt idx="256">
                  <c:v>846</c:v>
                </c:pt>
                <c:pt idx="257">
                  <c:v>791</c:v>
                </c:pt>
                <c:pt idx="258">
                  <c:v>735</c:v>
                </c:pt>
                <c:pt idx="259">
                  <c:v>810</c:v>
                </c:pt>
                <c:pt idx="260">
                  <c:v>872</c:v>
                </c:pt>
                <c:pt idx="261">
                  <c:v>854</c:v>
                </c:pt>
                <c:pt idx="262">
                  <c:v>767</c:v>
                </c:pt>
                <c:pt idx="263">
                  <c:v>807</c:v>
                </c:pt>
                <c:pt idx="264">
                  <c:v>702</c:v>
                </c:pt>
                <c:pt idx="265">
                  <c:v>875</c:v>
                </c:pt>
                <c:pt idx="266">
                  <c:v>877</c:v>
                </c:pt>
                <c:pt idx="267">
                  <c:v>833</c:v>
                </c:pt>
                <c:pt idx="268">
                  <c:v>848</c:v>
                </c:pt>
                <c:pt idx="269">
                  <c:v>722</c:v>
                </c:pt>
                <c:pt idx="270">
                  <c:v>853</c:v>
                </c:pt>
                <c:pt idx="271">
                  <c:v>722</c:v>
                </c:pt>
                <c:pt idx="272">
                  <c:v>797</c:v>
                </c:pt>
                <c:pt idx="273">
                  <c:v>785</c:v>
                </c:pt>
                <c:pt idx="274">
                  <c:v>787</c:v>
                </c:pt>
                <c:pt idx="275">
                  <c:v>775</c:v>
                </c:pt>
                <c:pt idx="276">
                  <c:v>721</c:v>
                </c:pt>
                <c:pt idx="277">
                  <c:v>696</c:v>
                </c:pt>
                <c:pt idx="278">
                  <c:v>798</c:v>
                </c:pt>
                <c:pt idx="279">
                  <c:v>747</c:v>
                </c:pt>
                <c:pt idx="280">
                  <c:v>758</c:v>
                </c:pt>
                <c:pt idx="281">
                  <c:v>738</c:v>
                </c:pt>
                <c:pt idx="282">
                  <c:v>733</c:v>
                </c:pt>
                <c:pt idx="283">
                  <c:v>726</c:v>
                </c:pt>
                <c:pt idx="284">
                  <c:v>706</c:v>
                </c:pt>
                <c:pt idx="285">
                  <c:v>776</c:v>
                </c:pt>
                <c:pt idx="286">
                  <c:v>688</c:v>
                </c:pt>
                <c:pt idx="287">
                  <c:v>678</c:v>
                </c:pt>
                <c:pt idx="288">
                  <c:v>828</c:v>
                </c:pt>
                <c:pt idx="289">
                  <c:v>690</c:v>
                </c:pt>
                <c:pt idx="290">
                  <c:v>741</c:v>
                </c:pt>
                <c:pt idx="291">
                  <c:v>673</c:v>
                </c:pt>
                <c:pt idx="292">
                  <c:v>740</c:v>
                </c:pt>
                <c:pt idx="293">
                  <c:v>785</c:v>
                </c:pt>
                <c:pt idx="294">
                  <c:v>804</c:v>
                </c:pt>
                <c:pt idx="295">
                  <c:v>724</c:v>
                </c:pt>
                <c:pt idx="296">
                  <c:v>726</c:v>
                </c:pt>
                <c:pt idx="297">
                  <c:v>707</c:v>
                </c:pt>
                <c:pt idx="298">
                  <c:v>741</c:v>
                </c:pt>
                <c:pt idx="299">
                  <c:v>712</c:v>
                </c:pt>
                <c:pt idx="300">
                  <c:v>769</c:v>
                </c:pt>
                <c:pt idx="301">
                  <c:v>767</c:v>
                </c:pt>
                <c:pt idx="302">
                  <c:v>711</c:v>
                </c:pt>
                <c:pt idx="303">
                  <c:v>803</c:v>
                </c:pt>
                <c:pt idx="304">
                  <c:v>699</c:v>
                </c:pt>
                <c:pt idx="305">
                  <c:v>652</c:v>
                </c:pt>
                <c:pt idx="306">
                  <c:v>705</c:v>
                </c:pt>
                <c:pt idx="307">
                  <c:v>632</c:v>
                </c:pt>
                <c:pt idx="308">
                  <c:v>776</c:v>
                </c:pt>
                <c:pt idx="309">
                  <c:v>727</c:v>
                </c:pt>
                <c:pt idx="310">
                  <c:v>652</c:v>
                </c:pt>
                <c:pt idx="311">
                  <c:v>690</c:v>
                </c:pt>
                <c:pt idx="312">
                  <c:v>710</c:v>
                </c:pt>
                <c:pt idx="313">
                  <c:v>639</c:v>
                </c:pt>
                <c:pt idx="314">
                  <c:v>673</c:v>
                </c:pt>
                <c:pt idx="315">
                  <c:v>680</c:v>
                </c:pt>
                <c:pt idx="316">
                  <c:v>601</c:v>
                </c:pt>
                <c:pt idx="317">
                  <c:v>628</c:v>
                </c:pt>
                <c:pt idx="318">
                  <c:v>676</c:v>
                </c:pt>
                <c:pt idx="319">
                  <c:v>631</c:v>
                </c:pt>
                <c:pt idx="320">
                  <c:v>611</c:v>
                </c:pt>
                <c:pt idx="321">
                  <c:v>633</c:v>
                </c:pt>
                <c:pt idx="322">
                  <c:v>596</c:v>
                </c:pt>
                <c:pt idx="323">
                  <c:v>599</c:v>
                </c:pt>
                <c:pt idx="324">
                  <c:v>707</c:v>
                </c:pt>
                <c:pt idx="325">
                  <c:v>645</c:v>
                </c:pt>
                <c:pt idx="326">
                  <c:v>641</c:v>
                </c:pt>
                <c:pt idx="327">
                  <c:v>656</c:v>
                </c:pt>
                <c:pt idx="328">
                  <c:v>551</c:v>
                </c:pt>
                <c:pt idx="329">
                  <c:v>561</c:v>
                </c:pt>
                <c:pt idx="330">
                  <c:v>608</c:v>
                </c:pt>
                <c:pt idx="331">
                  <c:v>648</c:v>
                </c:pt>
                <c:pt idx="332">
                  <c:v>657</c:v>
                </c:pt>
                <c:pt idx="333">
                  <c:v>649</c:v>
                </c:pt>
                <c:pt idx="334">
                  <c:v>647</c:v>
                </c:pt>
                <c:pt idx="335">
                  <c:v>686</c:v>
                </c:pt>
                <c:pt idx="336">
                  <c:v>652</c:v>
                </c:pt>
                <c:pt idx="337">
                  <c:v>687</c:v>
                </c:pt>
                <c:pt idx="338">
                  <c:v>613</c:v>
                </c:pt>
                <c:pt idx="339">
                  <c:v>633</c:v>
                </c:pt>
                <c:pt idx="340">
                  <c:v>719</c:v>
                </c:pt>
                <c:pt idx="341">
                  <c:v>673</c:v>
                </c:pt>
                <c:pt idx="342">
                  <c:v>758</c:v>
                </c:pt>
                <c:pt idx="343">
                  <c:v>680</c:v>
                </c:pt>
                <c:pt idx="344">
                  <c:v>768</c:v>
                </c:pt>
                <c:pt idx="345">
                  <c:v>775</c:v>
                </c:pt>
                <c:pt idx="346">
                  <c:v>779</c:v>
                </c:pt>
                <c:pt idx="347">
                  <c:v>797</c:v>
                </c:pt>
                <c:pt idx="348">
                  <c:v>771</c:v>
                </c:pt>
                <c:pt idx="349">
                  <c:v>780</c:v>
                </c:pt>
                <c:pt idx="350">
                  <c:v>717</c:v>
                </c:pt>
                <c:pt idx="351">
                  <c:v>843</c:v>
                </c:pt>
                <c:pt idx="352">
                  <c:v>792</c:v>
                </c:pt>
                <c:pt idx="353">
                  <c:v>792</c:v>
                </c:pt>
                <c:pt idx="354">
                  <c:v>755</c:v>
                </c:pt>
                <c:pt idx="355">
                  <c:v>810</c:v>
                </c:pt>
                <c:pt idx="356">
                  <c:v>824</c:v>
                </c:pt>
                <c:pt idx="357">
                  <c:v>811</c:v>
                </c:pt>
                <c:pt idx="358">
                  <c:v>828</c:v>
                </c:pt>
                <c:pt idx="359">
                  <c:v>775</c:v>
                </c:pt>
                <c:pt idx="360">
                  <c:v>741</c:v>
                </c:pt>
                <c:pt idx="361">
                  <c:v>785</c:v>
                </c:pt>
                <c:pt idx="362">
                  <c:v>652</c:v>
                </c:pt>
                <c:pt idx="363">
                  <c:v>720</c:v>
                </c:pt>
                <c:pt idx="364">
                  <c:v>685</c:v>
                </c:pt>
                <c:pt idx="365">
                  <c:v>645</c:v>
                </c:pt>
                <c:pt idx="366">
                  <c:v>630</c:v>
                </c:pt>
                <c:pt idx="367">
                  <c:v>642</c:v>
                </c:pt>
                <c:pt idx="368">
                  <c:v>690</c:v>
                </c:pt>
                <c:pt idx="369">
                  <c:v>673</c:v>
                </c:pt>
                <c:pt idx="370">
                  <c:v>638</c:v>
                </c:pt>
                <c:pt idx="371">
                  <c:v>614</c:v>
                </c:pt>
                <c:pt idx="372">
                  <c:v>554</c:v>
                </c:pt>
                <c:pt idx="373">
                  <c:v>616</c:v>
                </c:pt>
                <c:pt idx="374">
                  <c:v>601</c:v>
                </c:pt>
                <c:pt idx="375">
                  <c:v>600</c:v>
                </c:pt>
                <c:pt idx="376">
                  <c:v>549</c:v>
                </c:pt>
                <c:pt idx="377">
                  <c:v>609</c:v>
                </c:pt>
                <c:pt idx="378">
                  <c:v>557</c:v>
                </c:pt>
                <c:pt idx="379">
                  <c:v>577</c:v>
                </c:pt>
                <c:pt idx="380">
                  <c:v>550</c:v>
                </c:pt>
                <c:pt idx="381">
                  <c:v>512</c:v>
                </c:pt>
                <c:pt idx="382">
                  <c:v>510</c:v>
                </c:pt>
                <c:pt idx="383">
                  <c:v>532</c:v>
                </c:pt>
                <c:pt idx="384">
                  <c:v>518</c:v>
                </c:pt>
                <c:pt idx="385">
                  <c:v>557</c:v>
                </c:pt>
                <c:pt idx="386">
                  <c:v>525</c:v>
                </c:pt>
                <c:pt idx="387">
                  <c:v>510</c:v>
                </c:pt>
                <c:pt idx="388">
                  <c:v>543</c:v>
                </c:pt>
                <c:pt idx="389">
                  <c:v>526</c:v>
                </c:pt>
                <c:pt idx="390">
                  <c:v>492</c:v>
                </c:pt>
                <c:pt idx="391">
                  <c:v>516</c:v>
                </c:pt>
                <c:pt idx="392">
                  <c:v>505</c:v>
                </c:pt>
                <c:pt idx="393">
                  <c:v>491</c:v>
                </c:pt>
                <c:pt idx="394">
                  <c:v>457</c:v>
                </c:pt>
                <c:pt idx="395">
                  <c:v>481</c:v>
                </c:pt>
                <c:pt idx="396">
                  <c:v>460</c:v>
                </c:pt>
                <c:pt idx="397">
                  <c:v>498</c:v>
                </c:pt>
                <c:pt idx="398">
                  <c:v>419</c:v>
                </c:pt>
                <c:pt idx="399">
                  <c:v>442</c:v>
                </c:pt>
                <c:pt idx="400">
                  <c:v>470</c:v>
                </c:pt>
                <c:pt idx="401">
                  <c:v>442</c:v>
                </c:pt>
                <c:pt idx="402">
                  <c:v>366</c:v>
                </c:pt>
                <c:pt idx="403">
                  <c:v>439</c:v>
                </c:pt>
                <c:pt idx="404">
                  <c:v>419</c:v>
                </c:pt>
                <c:pt idx="405">
                  <c:v>380</c:v>
                </c:pt>
                <c:pt idx="406">
                  <c:v>373</c:v>
                </c:pt>
                <c:pt idx="407">
                  <c:v>427</c:v>
                </c:pt>
                <c:pt idx="408">
                  <c:v>403</c:v>
                </c:pt>
                <c:pt idx="409">
                  <c:v>394</c:v>
                </c:pt>
                <c:pt idx="410">
                  <c:v>400</c:v>
                </c:pt>
                <c:pt idx="411">
                  <c:v>379</c:v>
                </c:pt>
                <c:pt idx="412">
                  <c:v>405</c:v>
                </c:pt>
                <c:pt idx="413">
                  <c:v>371</c:v>
                </c:pt>
                <c:pt idx="414">
                  <c:v>359</c:v>
                </c:pt>
                <c:pt idx="415">
                  <c:v>335</c:v>
                </c:pt>
                <c:pt idx="416">
                  <c:v>347</c:v>
                </c:pt>
                <c:pt idx="417">
                  <c:v>351</c:v>
                </c:pt>
                <c:pt idx="418">
                  <c:v>326</c:v>
                </c:pt>
                <c:pt idx="419">
                  <c:v>348</c:v>
                </c:pt>
                <c:pt idx="420">
                  <c:v>368</c:v>
                </c:pt>
                <c:pt idx="421">
                  <c:v>402</c:v>
                </c:pt>
                <c:pt idx="422">
                  <c:v>390</c:v>
                </c:pt>
                <c:pt idx="423">
                  <c:v>440</c:v>
                </c:pt>
                <c:pt idx="424">
                  <c:v>413</c:v>
                </c:pt>
                <c:pt idx="425">
                  <c:v>409</c:v>
                </c:pt>
                <c:pt idx="426">
                  <c:v>448</c:v>
                </c:pt>
                <c:pt idx="427">
                  <c:v>475</c:v>
                </c:pt>
                <c:pt idx="428">
                  <c:v>464</c:v>
                </c:pt>
                <c:pt idx="429">
                  <c:v>507</c:v>
                </c:pt>
                <c:pt idx="430">
                  <c:v>542</c:v>
                </c:pt>
                <c:pt idx="431">
                  <c:v>572</c:v>
                </c:pt>
                <c:pt idx="432">
                  <c:v>570</c:v>
                </c:pt>
                <c:pt idx="433">
                  <c:v>704</c:v>
                </c:pt>
                <c:pt idx="434">
                  <c:v>707</c:v>
                </c:pt>
                <c:pt idx="435">
                  <c:v>741</c:v>
                </c:pt>
                <c:pt idx="436">
                  <c:v>798</c:v>
                </c:pt>
                <c:pt idx="437">
                  <c:v>789</c:v>
                </c:pt>
                <c:pt idx="438">
                  <c:v>899</c:v>
                </c:pt>
                <c:pt idx="439">
                  <c:v>892</c:v>
                </c:pt>
                <c:pt idx="440">
                  <c:v>916</c:v>
                </c:pt>
                <c:pt idx="441">
                  <c:v>898</c:v>
                </c:pt>
                <c:pt idx="442">
                  <c:v>930</c:v>
                </c:pt>
                <c:pt idx="443">
                  <c:v>935</c:v>
                </c:pt>
                <c:pt idx="444">
                  <c:v>967</c:v>
                </c:pt>
                <c:pt idx="445">
                  <c:v>911</c:v>
                </c:pt>
                <c:pt idx="446">
                  <c:v>875</c:v>
                </c:pt>
                <c:pt idx="447">
                  <c:v>867</c:v>
                </c:pt>
                <c:pt idx="448">
                  <c:v>854</c:v>
                </c:pt>
                <c:pt idx="449">
                  <c:v>791</c:v>
                </c:pt>
                <c:pt idx="450">
                  <c:v>751</c:v>
                </c:pt>
                <c:pt idx="451">
                  <c:v>705</c:v>
                </c:pt>
                <c:pt idx="452">
                  <c:v>606</c:v>
                </c:pt>
                <c:pt idx="453">
                  <c:v>588</c:v>
                </c:pt>
                <c:pt idx="454">
                  <c:v>523</c:v>
                </c:pt>
                <c:pt idx="455">
                  <c:v>492</c:v>
                </c:pt>
                <c:pt idx="456">
                  <c:v>532</c:v>
                </c:pt>
                <c:pt idx="457">
                  <c:v>448</c:v>
                </c:pt>
                <c:pt idx="458">
                  <c:v>406</c:v>
                </c:pt>
                <c:pt idx="459">
                  <c:v>417</c:v>
                </c:pt>
                <c:pt idx="460">
                  <c:v>373</c:v>
                </c:pt>
                <c:pt idx="461">
                  <c:v>351</c:v>
                </c:pt>
                <c:pt idx="462">
                  <c:v>302</c:v>
                </c:pt>
                <c:pt idx="463">
                  <c:v>314</c:v>
                </c:pt>
                <c:pt idx="464">
                  <c:v>321</c:v>
                </c:pt>
                <c:pt idx="465">
                  <c:v>287</c:v>
                </c:pt>
                <c:pt idx="466">
                  <c:v>317</c:v>
                </c:pt>
                <c:pt idx="467">
                  <c:v>298</c:v>
                </c:pt>
                <c:pt idx="468">
                  <c:v>264</c:v>
                </c:pt>
                <c:pt idx="469">
                  <c:v>265</c:v>
                </c:pt>
                <c:pt idx="470">
                  <c:v>267</c:v>
                </c:pt>
                <c:pt idx="471">
                  <c:v>257</c:v>
                </c:pt>
                <c:pt idx="472">
                  <c:v>251</c:v>
                </c:pt>
                <c:pt idx="473">
                  <c:v>274</c:v>
                </c:pt>
                <c:pt idx="474">
                  <c:v>297</c:v>
                </c:pt>
                <c:pt idx="475">
                  <c:v>219</c:v>
                </c:pt>
                <c:pt idx="476">
                  <c:v>265</c:v>
                </c:pt>
                <c:pt idx="477">
                  <c:v>269</c:v>
                </c:pt>
                <c:pt idx="478">
                  <c:v>246</c:v>
                </c:pt>
                <c:pt idx="479">
                  <c:v>243</c:v>
                </c:pt>
                <c:pt idx="480">
                  <c:v>259</c:v>
                </c:pt>
                <c:pt idx="481">
                  <c:v>269</c:v>
                </c:pt>
                <c:pt idx="482">
                  <c:v>302</c:v>
                </c:pt>
                <c:pt idx="483">
                  <c:v>262</c:v>
                </c:pt>
                <c:pt idx="484">
                  <c:v>282</c:v>
                </c:pt>
                <c:pt idx="485">
                  <c:v>222</c:v>
                </c:pt>
                <c:pt idx="486">
                  <c:v>258</c:v>
                </c:pt>
                <c:pt idx="487">
                  <c:v>283</c:v>
                </c:pt>
                <c:pt idx="488">
                  <c:v>277</c:v>
                </c:pt>
                <c:pt idx="489">
                  <c:v>268</c:v>
                </c:pt>
                <c:pt idx="490">
                  <c:v>292</c:v>
                </c:pt>
                <c:pt idx="491">
                  <c:v>269</c:v>
                </c:pt>
                <c:pt idx="492">
                  <c:v>246</c:v>
                </c:pt>
                <c:pt idx="493">
                  <c:v>273</c:v>
                </c:pt>
                <c:pt idx="494">
                  <c:v>241</c:v>
                </c:pt>
                <c:pt idx="495">
                  <c:v>240</c:v>
                </c:pt>
                <c:pt idx="496">
                  <c:v>319</c:v>
                </c:pt>
                <c:pt idx="497">
                  <c:v>305</c:v>
                </c:pt>
                <c:pt idx="498">
                  <c:v>281</c:v>
                </c:pt>
                <c:pt idx="499">
                  <c:v>236</c:v>
                </c:pt>
                <c:pt idx="500">
                  <c:v>258</c:v>
                </c:pt>
                <c:pt idx="501">
                  <c:v>290</c:v>
                </c:pt>
                <c:pt idx="502">
                  <c:v>262</c:v>
                </c:pt>
                <c:pt idx="503">
                  <c:v>235</c:v>
                </c:pt>
                <c:pt idx="504">
                  <c:v>253</c:v>
                </c:pt>
                <c:pt idx="505">
                  <c:v>267</c:v>
                </c:pt>
                <c:pt idx="506">
                  <c:v>280</c:v>
                </c:pt>
                <c:pt idx="507">
                  <c:v>259</c:v>
                </c:pt>
                <c:pt idx="508">
                  <c:v>266</c:v>
                </c:pt>
                <c:pt idx="509">
                  <c:v>264</c:v>
                </c:pt>
                <c:pt idx="510">
                  <c:v>247</c:v>
                </c:pt>
                <c:pt idx="511">
                  <c:v>243</c:v>
                </c:pt>
                <c:pt idx="512">
                  <c:v>265</c:v>
                </c:pt>
                <c:pt idx="513">
                  <c:v>264</c:v>
                </c:pt>
                <c:pt idx="514">
                  <c:v>280</c:v>
                </c:pt>
                <c:pt idx="515">
                  <c:v>231</c:v>
                </c:pt>
                <c:pt idx="516">
                  <c:v>243</c:v>
                </c:pt>
                <c:pt idx="517">
                  <c:v>235</c:v>
                </c:pt>
                <c:pt idx="518">
                  <c:v>254</c:v>
                </c:pt>
                <c:pt idx="519">
                  <c:v>248</c:v>
                </c:pt>
                <c:pt idx="520">
                  <c:v>256</c:v>
                </c:pt>
                <c:pt idx="521">
                  <c:v>239</c:v>
                </c:pt>
                <c:pt idx="522">
                  <c:v>246</c:v>
                </c:pt>
                <c:pt idx="523">
                  <c:v>289</c:v>
                </c:pt>
                <c:pt idx="524">
                  <c:v>267</c:v>
                </c:pt>
                <c:pt idx="525">
                  <c:v>252</c:v>
                </c:pt>
                <c:pt idx="526">
                  <c:v>261</c:v>
                </c:pt>
                <c:pt idx="527">
                  <c:v>250</c:v>
                </c:pt>
                <c:pt idx="528">
                  <c:v>242</c:v>
                </c:pt>
                <c:pt idx="529">
                  <c:v>246</c:v>
                </c:pt>
                <c:pt idx="530">
                  <c:v>250</c:v>
                </c:pt>
                <c:pt idx="531">
                  <c:v>237</c:v>
                </c:pt>
                <c:pt idx="532">
                  <c:v>260</c:v>
                </c:pt>
                <c:pt idx="533">
                  <c:v>236</c:v>
                </c:pt>
                <c:pt idx="534">
                  <c:v>234</c:v>
                </c:pt>
                <c:pt idx="535">
                  <c:v>254</c:v>
                </c:pt>
                <c:pt idx="536">
                  <c:v>227</c:v>
                </c:pt>
                <c:pt idx="537">
                  <c:v>240</c:v>
                </c:pt>
                <c:pt idx="538">
                  <c:v>215</c:v>
                </c:pt>
                <c:pt idx="539">
                  <c:v>252</c:v>
                </c:pt>
                <c:pt idx="540">
                  <c:v>238</c:v>
                </c:pt>
                <c:pt idx="541">
                  <c:v>212</c:v>
                </c:pt>
                <c:pt idx="542">
                  <c:v>233</c:v>
                </c:pt>
                <c:pt idx="543">
                  <c:v>232</c:v>
                </c:pt>
                <c:pt idx="544">
                  <c:v>252</c:v>
                </c:pt>
                <c:pt idx="545">
                  <c:v>210</c:v>
                </c:pt>
                <c:pt idx="546">
                  <c:v>248</c:v>
                </c:pt>
                <c:pt idx="547">
                  <c:v>245</c:v>
                </c:pt>
                <c:pt idx="548">
                  <c:v>233</c:v>
                </c:pt>
                <c:pt idx="549">
                  <c:v>237</c:v>
                </c:pt>
                <c:pt idx="550">
                  <c:v>218</c:v>
                </c:pt>
                <c:pt idx="551">
                  <c:v>233</c:v>
                </c:pt>
                <c:pt idx="552">
                  <c:v>229</c:v>
                </c:pt>
                <c:pt idx="553">
                  <c:v>197</c:v>
                </c:pt>
                <c:pt idx="554">
                  <c:v>228</c:v>
                </c:pt>
                <c:pt idx="555">
                  <c:v>213</c:v>
                </c:pt>
                <c:pt idx="556">
                  <c:v>223</c:v>
                </c:pt>
                <c:pt idx="557">
                  <c:v>220</c:v>
                </c:pt>
                <c:pt idx="558">
                  <c:v>206</c:v>
                </c:pt>
                <c:pt idx="559">
                  <c:v>172</c:v>
                </c:pt>
                <c:pt idx="560">
                  <c:v>224</c:v>
                </c:pt>
                <c:pt idx="561">
                  <c:v>223</c:v>
                </c:pt>
                <c:pt idx="562">
                  <c:v>206</c:v>
                </c:pt>
                <c:pt idx="563">
                  <c:v>255</c:v>
                </c:pt>
                <c:pt idx="564">
                  <c:v>214</c:v>
                </c:pt>
                <c:pt idx="565">
                  <c:v>195</c:v>
                </c:pt>
                <c:pt idx="566">
                  <c:v>205</c:v>
                </c:pt>
                <c:pt idx="567">
                  <c:v>195</c:v>
                </c:pt>
                <c:pt idx="568">
                  <c:v>192</c:v>
                </c:pt>
                <c:pt idx="569">
                  <c:v>230</c:v>
                </c:pt>
                <c:pt idx="570">
                  <c:v>232</c:v>
                </c:pt>
                <c:pt idx="571">
                  <c:v>186</c:v>
                </c:pt>
                <c:pt idx="572">
                  <c:v>227</c:v>
                </c:pt>
                <c:pt idx="573">
                  <c:v>171</c:v>
                </c:pt>
                <c:pt idx="574">
                  <c:v>194</c:v>
                </c:pt>
                <c:pt idx="575">
                  <c:v>204</c:v>
                </c:pt>
                <c:pt idx="576">
                  <c:v>205</c:v>
                </c:pt>
                <c:pt idx="577">
                  <c:v>205</c:v>
                </c:pt>
                <c:pt idx="578">
                  <c:v>212</c:v>
                </c:pt>
                <c:pt idx="579">
                  <c:v>216</c:v>
                </c:pt>
                <c:pt idx="580">
                  <c:v>196</c:v>
                </c:pt>
                <c:pt idx="581">
                  <c:v>218</c:v>
                </c:pt>
                <c:pt idx="582">
                  <c:v>233</c:v>
                </c:pt>
                <c:pt idx="583">
                  <c:v>230</c:v>
                </c:pt>
                <c:pt idx="584">
                  <c:v>212</c:v>
                </c:pt>
                <c:pt idx="585">
                  <c:v>220</c:v>
                </c:pt>
                <c:pt idx="586">
                  <c:v>210</c:v>
                </c:pt>
                <c:pt idx="587">
                  <c:v>252</c:v>
                </c:pt>
                <c:pt idx="588">
                  <c:v>233</c:v>
                </c:pt>
                <c:pt idx="589">
                  <c:v>217</c:v>
                </c:pt>
                <c:pt idx="590">
                  <c:v>241</c:v>
                </c:pt>
                <c:pt idx="591">
                  <c:v>239</c:v>
                </c:pt>
                <c:pt idx="592">
                  <c:v>212</c:v>
                </c:pt>
                <c:pt idx="593">
                  <c:v>227</c:v>
                </c:pt>
                <c:pt idx="594">
                  <c:v>245</c:v>
                </c:pt>
                <c:pt idx="595">
                  <c:v>228</c:v>
                </c:pt>
                <c:pt idx="596">
                  <c:v>211</c:v>
                </c:pt>
                <c:pt idx="597">
                  <c:v>231</c:v>
                </c:pt>
                <c:pt idx="598">
                  <c:v>235</c:v>
                </c:pt>
                <c:pt idx="599">
                  <c:v>256</c:v>
                </c:pt>
                <c:pt idx="600">
                  <c:v>242</c:v>
                </c:pt>
                <c:pt idx="601">
                  <c:v>240</c:v>
                </c:pt>
                <c:pt idx="602">
                  <c:v>237</c:v>
                </c:pt>
                <c:pt idx="603">
                  <c:v>220</c:v>
                </c:pt>
                <c:pt idx="604">
                  <c:v>245</c:v>
                </c:pt>
                <c:pt idx="605">
                  <c:v>268</c:v>
                </c:pt>
                <c:pt idx="606">
                  <c:v>225</c:v>
                </c:pt>
                <c:pt idx="607">
                  <c:v>221</c:v>
                </c:pt>
                <c:pt idx="608">
                  <c:v>204</c:v>
                </c:pt>
                <c:pt idx="609">
                  <c:v>221</c:v>
                </c:pt>
                <c:pt idx="610">
                  <c:v>200</c:v>
                </c:pt>
                <c:pt idx="611">
                  <c:v>227</c:v>
                </c:pt>
                <c:pt idx="612">
                  <c:v>194</c:v>
                </c:pt>
                <c:pt idx="613">
                  <c:v>219</c:v>
                </c:pt>
                <c:pt idx="614">
                  <c:v>188</c:v>
                </c:pt>
                <c:pt idx="615">
                  <c:v>226</c:v>
                </c:pt>
                <c:pt idx="616">
                  <c:v>199</c:v>
                </c:pt>
                <c:pt idx="617">
                  <c:v>203</c:v>
                </c:pt>
                <c:pt idx="618">
                  <c:v>199</c:v>
                </c:pt>
                <c:pt idx="619">
                  <c:v>203</c:v>
                </c:pt>
                <c:pt idx="620">
                  <c:v>196</c:v>
                </c:pt>
                <c:pt idx="621">
                  <c:v>174</c:v>
                </c:pt>
                <c:pt idx="622">
                  <c:v>186</c:v>
                </c:pt>
                <c:pt idx="623">
                  <c:v>188</c:v>
                </c:pt>
                <c:pt idx="624">
                  <c:v>214</c:v>
                </c:pt>
                <c:pt idx="625">
                  <c:v>202</c:v>
                </c:pt>
                <c:pt idx="626">
                  <c:v>190</c:v>
                </c:pt>
                <c:pt idx="627">
                  <c:v>170</c:v>
                </c:pt>
                <c:pt idx="628">
                  <c:v>187</c:v>
                </c:pt>
                <c:pt idx="629">
                  <c:v>224</c:v>
                </c:pt>
                <c:pt idx="630">
                  <c:v>179</c:v>
                </c:pt>
                <c:pt idx="631">
                  <c:v>150</c:v>
                </c:pt>
                <c:pt idx="632">
                  <c:v>196</c:v>
                </c:pt>
                <c:pt idx="633">
                  <c:v>199</c:v>
                </c:pt>
                <c:pt idx="634">
                  <c:v>182</c:v>
                </c:pt>
                <c:pt idx="635">
                  <c:v>192</c:v>
                </c:pt>
                <c:pt idx="636">
                  <c:v>201</c:v>
                </c:pt>
                <c:pt idx="637">
                  <c:v>169</c:v>
                </c:pt>
                <c:pt idx="638">
                  <c:v>207</c:v>
                </c:pt>
                <c:pt idx="639">
                  <c:v>198</c:v>
                </c:pt>
                <c:pt idx="640">
                  <c:v>207</c:v>
                </c:pt>
                <c:pt idx="641">
                  <c:v>182</c:v>
                </c:pt>
                <c:pt idx="642">
                  <c:v>193</c:v>
                </c:pt>
                <c:pt idx="643">
                  <c:v>183</c:v>
                </c:pt>
                <c:pt idx="644">
                  <c:v>184</c:v>
                </c:pt>
                <c:pt idx="645">
                  <c:v>163</c:v>
                </c:pt>
                <c:pt idx="646">
                  <c:v>185</c:v>
                </c:pt>
                <c:pt idx="647">
                  <c:v>197</c:v>
                </c:pt>
                <c:pt idx="648">
                  <c:v>192</c:v>
                </c:pt>
                <c:pt idx="649">
                  <c:v>183</c:v>
                </c:pt>
                <c:pt idx="650">
                  <c:v>206</c:v>
                </c:pt>
                <c:pt idx="651">
                  <c:v>171</c:v>
                </c:pt>
                <c:pt idx="652">
                  <c:v>201</c:v>
                </c:pt>
                <c:pt idx="653">
                  <c:v>167</c:v>
                </c:pt>
                <c:pt idx="654">
                  <c:v>206</c:v>
                </c:pt>
                <c:pt idx="655">
                  <c:v>167</c:v>
                </c:pt>
                <c:pt idx="656">
                  <c:v>191</c:v>
                </c:pt>
                <c:pt idx="657">
                  <c:v>200</c:v>
                </c:pt>
                <c:pt idx="658">
                  <c:v>176</c:v>
                </c:pt>
                <c:pt idx="659">
                  <c:v>195</c:v>
                </c:pt>
                <c:pt idx="660">
                  <c:v>174</c:v>
                </c:pt>
                <c:pt idx="661">
                  <c:v>177</c:v>
                </c:pt>
                <c:pt idx="662">
                  <c:v>162</c:v>
                </c:pt>
                <c:pt idx="663">
                  <c:v>183</c:v>
                </c:pt>
                <c:pt idx="664">
                  <c:v>179</c:v>
                </c:pt>
                <c:pt idx="665">
                  <c:v>177</c:v>
                </c:pt>
                <c:pt idx="666">
                  <c:v>176</c:v>
                </c:pt>
                <c:pt idx="667">
                  <c:v>169</c:v>
                </c:pt>
                <c:pt idx="668">
                  <c:v>181</c:v>
                </c:pt>
                <c:pt idx="669">
                  <c:v>144</c:v>
                </c:pt>
                <c:pt idx="670">
                  <c:v>147</c:v>
                </c:pt>
                <c:pt idx="671">
                  <c:v>171</c:v>
                </c:pt>
                <c:pt idx="672">
                  <c:v>155</c:v>
                </c:pt>
                <c:pt idx="673">
                  <c:v>171</c:v>
                </c:pt>
                <c:pt idx="674">
                  <c:v>168</c:v>
                </c:pt>
                <c:pt idx="675">
                  <c:v>166</c:v>
                </c:pt>
                <c:pt idx="676">
                  <c:v>186</c:v>
                </c:pt>
                <c:pt idx="677">
                  <c:v>172</c:v>
                </c:pt>
                <c:pt idx="678">
                  <c:v>190</c:v>
                </c:pt>
                <c:pt idx="679">
                  <c:v>156</c:v>
                </c:pt>
                <c:pt idx="680">
                  <c:v>173</c:v>
                </c:pt>
                <c:pt idx="681">
                  <c:v>169</c:v>
                </c:pt>
                <c:pt idx="682">
                  <c:v>189</c:v>
                </c:pt>
                <c:pt idx="683">
                  <c:v>158</c:v>
                </c:pt>
                <c:pt idx="684">
                  <c:v>183</c:v>
                </c:pt>
                <c:pt idx="685">
                  <c:v>178</c:v>
                </c:pt>
                <c:pt idx="686">
                  <c:v>155</c:v>
                </c:pt>
                <c:pt idx="687">
                  <c:v>164</c:v>
                </c:pt>
                <c:pt idx="688">
                  <c:v>178</c:v>
                </c:pt>
                <c:pt idx="689">
                  <c:v>155</c:v>
                </c:pt>
                <c:pt idx="690">
                  <c:v>146</c:v>
                </c:pt>
                <c:pt idx="691">
                  <c:v>179</c:v>
                </c:pt>
                <c:pt idx="692">
                  <c:v>162</c:v>
                </c:pt>
                <c:pt idx="693">
                  <c:v>154</c:v>
                </c:pt>
                <c:pt idx="694">
                  <c:v>151</c:v>
                </c:pt>
                <c:pt idx="695">
                  <c:v>148</c:v>
                </c:pt>
                <c:pt idx="696">
                  <c:v>167</c:v>
                </c:pt>
                <c:pt idx="697">
                  <c:v>180</c:v>
                </c:pt>
                <c:pt idx="698">
                  <c:v>135</c:v>
                </c:pt>
                <c:pt idx="699">
                  <c:v>171</c:v>
                </c:pt>
                <c:pt idx="700">
                  <c:v>162</c:v>
                </c:pt>
                <c:pt idx="701">
                  <c:v>170</c:v>
                </c:pt>
                <c:pt idx="702">
                  <c:v>149</c:v>
                </c:pt>
                <c:pt idx="703">
                  <c:v>166</c:v>
                </c:pt>
                <c:pt idx="704">
                  <c:v>152</c:v>
                </c:pt>
                <c:pt idx="705">
                  <c:v>169</c:v>
                </c:pt>
                <c:pt idx="706">
                  <c:v>158</c:v>
                </c:pt>
                <c:pt idx="707">
                  <c:v>154</c:v>
                </c:pt>
                <c:pt idx="708">
                  <c:v>135</c:v>
                </c:pt>
                <c:pt idx="709">
                  <c:v>141</c:v>
                </c:pt>
                <c:pt idx="710">
                  <c:v>159</c:v>
                </c:pt>
                <c:pt idx="711">
                  <c:v>177</c:v>
                </c:pt>
                <c:pt idx="712">
                  <c:v>158</c:v>
                </c:pt>
                <c:pt idx="713">
                  <c:v>182</c:v>
                </c:pt>
                <c:pt idx="714">
                  <c:v>129</c:v>
                </c:pt>
                <c:pt idx="715">
                  <c:v>160</c:v>
                </c:pt>
                <c:pt idx="716">
                  <c:v>148</c:v>
                </c:pt>
                <c:pt idx="717">
                  <c:v>192</c:v>
                </c:pt>
                <c:pt idx="718">
                  <c:v>166</c:v>
                </c:pt>
                <c:pt idx="719">
                  <c:v>157</c:v>
                </c:pt>
                <c:pt idx="720">
                  <c:v>192</c:v>
                </c:pt>
                <c:pt idx="721">
                  <c:v>180</c:v>
                </c:pt>
                <c:pt idx="722">
                  <c:v>154</c:v>
                </c:pt>
                <c:pt idx="723">
                  <c:v>129</c:v>
                </c:pt>
                <c:pt idx="724">
                  <c:v>198</c:v>
                </c:pt>
                <c:pt idx="725">
                  <c:v>160</c:v>
                </c:pt>
                <c:pt idx="726">
                  <c:v>147</c:v>
                </c:pt>
                <c:pt idx="727">
                  <c:v>140</c:v>
                </c:pt>
                <c:pt idx="728">
                  <c:v>153</c:v>
                </c:pt>
                <c:pt idx="729">
                  <c:v>143</c:v>
                </c:pt>
                <c:pt idx="730">
                  <c:v>166</c:v>
                </c:pt>
                <c:pt idx="731">
                  <c:v>171</c:v>
                </c:pt>
                <c:pt idx="732">
                  <c:v>173</c:v>
                </c:pt>
                <c:pt idx="733">
                  <c:v>145</c:v>
                </c:pt>
                <c:pt idx="734">
                  <c:v>154</c:v>
                </c:pt>
                <c:pt idx="735">
                  <c:v>170</c:v>
                </c:pt>
                <c:pt idx="736">
                  <c:v>154</c:v>
                </c:pt>
                <c:pt idx="737">
                  <c:v>161</c:v>
                </c:pt>
                <c:pt idx="738">
                  <c:v>144</c:v>
                </c:pt>
                <c:pt idx="739">
                  <c:v>162</c:v>
                </c:pt>
                <c:pt idx="740">
                  <c:v>164</c:v>
                </c:pt>
                <c:pt idx="741">
                  <c:v>172</c:v>
                </c:pt>
                <c:pt idx="742">
                  <c:v>168</c:v>
                </c:pt>
                <c:pt idx="743">
                  <c:v>162</c:v>
                </c:pt>
                <c:pt idx="744">
                  <c:v>167</c:v>
                </c:pt>
                <c:pt idx="745">
                  <c:v>175</c:v>
                </c:pt>
                <c:pt idx="746">
                  <c:v>141</c:v>
                </c:pt>
                <c:pt idx="747">
                  <c:v>160</c:v>
                </c:pt>
                <c:pt idx="748">
                  <c:v>161</c:v>
                </c:pt>
                <c:pt idx="749">
                  <c:v>156</c:v>
                </c:pt>
                <c:pt idx="750">
                  <c:v>162</c:v>
                </c:pt>
                <c:pt idx="751">
                  <c:v>131</c:v>
                </c:pt>
                <c:pt idx="752">
                  <c:v>170</c:v>
                </c:pt>
                <c:pt idx="753">
                  <c:v>170</c:v>
                </c:pt>
                <c:pt idx="754">
                  <c:v>156</c:v>
                </c:pt>
                <c:pt idx="755">
                  <c:v>159</c:v>
                </c:pt>
                <c:pt idx="756">
                  <c:v>160</c:v>
                </c:pt>
                <c:pt idx="757">
                  <c:v>136</c:v>
                </c:pt>
                <c:pt idx="758">
                  <c:v>157</c:v>
                </c:pt>
                <c:pt idx="759">
                  <c:v>153</c:v>
                </c:pt>
                <c:pt idx="760">
                  <c:v>158</c:v>
                </c:pt>
                <c:pt idx="761">
                  <c:v>156</c:v>
                </c:pt>
                <c:pt idx="762">
                  <c:v>143</c:v>
                </c:pt>
                <c:pt idx="763">
                  <c:v>143</c:v>
                </c:pt>
                <c:pt idx="764">
                  <c:v>142</c:v>
                </c:pt>
                <c:pt idx="765">
                  <c:v>138</c:v>
                </c:pt>
                <c:pt idx="766">
                  <c:v>154</c:v>
                </c:pt>
                <c:pt idx="767">
                  <c:v>146</c:v>
                </c:pt>
                <c:pt idx="768">
                  <c:v>157</c:v>
                </c:pt>
                <c:pt idx="769">
                  <c:v>164</c:v>
                </c:pt>
                <c:pt idx="770">
                  <c:v>120</c:v>
                </c:pt>
                <c:pt idx="771">
                  <c:v>146</c:v>
                </c:pt>
                <c:pt idx="772">
                  <c:v>126</c:v>
                </c:pt>
                <c:pt idx="773">
                  <c:v>146</c:v>
                </c:pt>
                <c:pt idx="774">
                  <c:v>149</c:v>
                </c:pt>
                <c:pt idx="775">
                  <c:v>141</c:v>
                </c:pt>
                <c:pt idx="776">
                  <c:v>145</c:v>
                </c:pt>
                <c:pt idx="777">
                  <c:v>144</c:v>
                </c:pt>
                <c:pt idx="778">
                  <c:v>140</c:v>
                </c:pt>
                <c:pt idx="779">
                  <c:v>147</c:v>
                </c:pt>
                <c:pt idx="780">
                  <c:v>132</c:v>
                </c:pt>
                <c:pt idx="781">
                  <c:v>147</c:v>
                </c:pt>
                <c:pt idx="782">
                  <c:v>155</c:v>
                </c:pt>
                <c:pt idx="783">
                  <c:v>140</c:v>
                </c:pt>
                <c:pt idx="784">
                  <c:v>141</c:v>
                </c:pt>
                <c:pt idx="785">
                  <c:v>144</c:v>
                </c:pt>
                <c:pt idx="786">
                  <c:v>134</c:v>
                </c:pt>
                <c:pt idx="787">
                  <c:v>120</c:v>
                </c:pt>
                <c:pt idx="788">
                  <c:v>134</c:v>
                </c:pt>
                <c:pt idx="789">
                  <c:v>129</c:v>
                </c:pt>
                <c:pt idx="790">
                  <c:v>159</c:v>
                </c:pt>
                <c:pt idx="791">
                  <c:v>133</c:v>
                </c:pt>
                <c:pt idx="792">
                  <c:v>133</c:v>
                </c:pt>
                <c:pt idx="793">
                  <c:v>148</c:v>
                </c:pt>
                <c:pt idx="794">
                  <c:v>144</c:v>
                </c:pt>
                <c:pt idx="795">
                  <c:v>126</c:v>
                </c:pt>
                <c:pt idx="796">
                  <c:v>130</c:v>
                </c:pt>
                <c:pt idx="797">
                  <c:v>140</c:v>
                </c:pt>
                <c:pt idx="798">
                  <c:v>119</c:v>
                </c:pt>
                <c:pt idx="799">
                  <c:v>138</c:v>
                </c:pt>
                <c:pt idx="800">
                  <c:v>141</c:v>
                </c:pt>
                <c:pt idx="801">
                  <c:v>129</c:v>
                </c:pt>
                <c:pt idx="802">
                  <c:v>144</c:v>
                </c:pt>
                <c:pt idx="803">
                  <c:v>144</c:v>
                </c:pt>
                <c:pt idx="804">
                  <c:v>136</c:v>
                </c:pt>
                <c:pt idx="805">
                  <c:v>147</c:v>
                </c:pt>
                <c:pt idx="806">
                  <c:v>118</c:v>
                </c:pt>
                <c:pt idx="807">
                  <c:v>142</c:v>
                </c:pt>
                <c:pt idx="808">
                  <c:v>144</c:v>
                </c:pt>
                <c:pt idx="809">
                  <c:v>131</c:v>
                </c:pt>
                <c:pt idx="810">
                  <c:v>115</c:v>
                </c:pt>
                <c:pt idx="811">
                  <c:v>137</c:v>
                </c:pt>
                <c:pt idx="812">
                  <c:v>135</c:v>
                </c:pt>
                <c:pt idx="813">
                  <c:v>129</c:v>
                </c:pt>
                <c:pt idx="814">
                  <c:v>132</c:v>
                </c:pt>
                <c:pt idx="815">
                  <c:v>135</c:v>
                </c:pt>
                <c:pt idx="816">
                  <c:v>122</c:v>
                </c:pt>
                <c:pt idx="817">
                  <c:v>129</c:v>
                </c:pt>
                <c:pt idx="818">
                  <c:v>138</c:v>
                </c:pt>
                <c:pt idx="819">
                  <c:v>142</c:v>
                </c:pt>
                <c:pt idx="820">
                  <c:v>128</c:v>
                </c:pt>
                <c:pt idx="821">
                  <c:v>133</c:v>
                </c:pt>
                <c:pt idx="822">
                  <c:v>125</c:v>
                </c:pt>
                <c:pt idx="823">
                  <c:v>128</c:v>
                </c:pt>
                <c:pt idx="824">
                  <c:v>126</c:v>
                </c:pt>
                <c:pt idx="825">
                  <c:v>114</c:v>
                </c:pt>
                <c:pt idx="826">
                  <c:v>97</c:v>
                </c:pt>
                <c:pt idx="827">
                  <c:v>136</c:v>
                </c:pt>
                <c:pt idx="828">
                  <c:v>121</c:v>
                </c:pt>
                <c:pt idx="829">
                  <c:v>119</c:v>
                </c:pt>
                <c:pt idx="830">
                  <c:v>115</c:v>
                </c:pt>
                <c:pt idx="831">
                  <c:v>86</c:v>
                </c:pt>
                <c:pt idx="832">
                  <c:v>140</c:v>
                </c:pt>
                <c:pt idx="833">
                  <c:v>104</c:v>
                </c:pt>
                <c:pt idx="834">
                  <c:v>117</c:v>
                </c:pt>
                <c:pt idx="835">
                  <c:v>111</c:v>
                </c:pt>
                <c:pt idx="836">
                  <c:v>108</c:v>
                </c:pt>
                <c:pt idx="837">
                  <c:v>113</c:v>
                </c:pt>
                <c:pt idx="838">
                  <c:v>109</c:v>
                </c:pt>
                <c:pt idx="839">
                  <c:v>139</c:v>
                </c:pt>
                <c:pt idx="840">
                  <c:v>135</c:v>
                </c:pt>
                <c:pt idx="841">
                  <c:v>137</c:v>
                </c:pt>
                <c:pt idx="842">
                  <c:v>124</c:v>
                </c:pt>
                <c:pt idx="843">
                  <c:v>141</c:v>
                </c:pt>
                <c:pt idx="844">
                  <c:v>119</c:v>
                </c:pt>
                <c:pt idx="845">
                  <c:v>128</c:v>
                </c:pt>
                <c:pt idx="846">
                  <c:v>146</c:v>
                </c:pt>
                <c:pt idx="847">
                  <c:v>109</c:v>
                </c:pt>
                <c:pt idx="848">
                  <c:v>133</c:v>
                </c:pt>
                <c:pt idx="849">
                  <c:v>112</c:v>
                </c:pt>
                <c:pt idx="850">
                  <c:v>144</c:v>
                </c:pt>
                <c:pt idx="851">
                  <c:v>111</c:v>
                </c:pt>
                <c:pt idx="852">
                  <c:v>107</c:v>
                </c:pt>
                <c:pt idx="853">
                  <c:v>148</c:v>
                </c:pt>
                <c:pt idx="854">
                  <c:v>113</c:v>
                </c:pt>
                <c:pt idx="855">
                  <c:v>137</c:v>
                </c:pt>
                <c:pt idx="856">
                  <c:v>128</c:v>
                </c:pt>
                <c:pt idx="857">
                  <c:v>147</c:v>
                </c:pt>
                <c:pt idx="858">
                  <c:v>129</c:v>
                </c:pt>
                <c:pt idx="859">
                  <c:v>121</c:v>
                </c:pt>
                <c:pt idx="860">
                  <c:v>102</c:v>
                </c:pt>
                <c:pt idx="861">
                  <c:v>93</c:v>
                </c:pt>
                <c:pt idx="862">
                  <c:v>121</c:v>
                </c:pt>
                <c:pt idx="863">
                  <c:v>123</c:v>
                </c:pt>
                <c:pt idx="864">
                  <c:v>121</c:v>
                </c:pt>
                <c:pt idx="865">
                  <c:v>136</c:v>
                </c:pt>
                <c:pt idx="866">
                  <c:v>150</c:v>
                </c:pt>
                <c:pt idx="867">
                  <c:v>115</c:v>
                </c:pt>
                <c:pt idx="868">
                  <c:v>135</c:v>
                </c:pt>
                <c:pt idx="869">
                  <c:v>121</c:v>
                </c:pt>
                <c:pt idx="870">
                  <c:v>130</c:v>
                </c:pt>
                <c:pt idx="871">
                  <c:v>121</c:v>
                </c:pt>
                <c:pt idx="872">
                  <c:v>109</c:v>
                </c:pt>
                <c:pt idx="873">
                  <c:v>117</c:v>
                </c:pt>
                <c:pt idx="874">
                  <c:v>110</c:v>
                </c:pt>
                <c:pt idx="875">
                  <c:v>105</c:v>
                </c:pt>
                <c:pt idx="876">
                  <c:v>120</c:v>
                </c:pt>
                <c:pt idx="877">
                  <c:v>116</c:v>
                </c:pt>
                <c:pt idx="878">
                  <c:v>111</c:v>
                </c:pt>
                <c:pt idx="879">
                  <c:v>114</c:v>
                </c:pt>
                <c:pt idx="880">
                  <c:v>110</c:v>
                </c:pt>
                <c:pt idx="881">
                  <c:v>121</c:v>
                </c:pt>
                <c:pt idx="882">
                  <c:v>129</c:v>
                </c:pt>
                <c:pt idx="883">
                  <c:v>119</c:v>
                </c:pt>
                <c:pt idx="884">
                  <c:v>120</c:v>
                </c:pt>
                <c:pt idx="885">
                  <c:v>109</c:v>
                </c:pt>
                <c:pt idx="886">
                  <c:v>101</c:v>
                </c:pt>
                <c:pt idx="887">
                  <c:v>107</c:v>
                </c:pt>
                <c:pt idx="888">
                  <c:v>131</c:v>
                </c:pt>
                <c:pt idx="889">
                  <c:v>120</c:v>
                </c:pt>
                <c:pt idx="890">
                  <c:v>93</c:v>
                </c:pt>
                <c:pt idx="891">
                  <c:v>113</c:v>
                </c:pt>
                <c:pt idx="892">
                  <c:v>110</c:v>
                </c:pt>
                <c:pt idx="893">
                  <c:v>121</c:v>
                </c:pt>
                <c:pt idx="894">
                  <c:v>111</c:v>
                </c:pt>
                <c:pt idx="895">
                  <c:v>105</c:v>
                </c:pt>
                <c:pt idx="896">
                  <c:v>88</c:v>
                </c:pt>
                <c:pt idx="897">
                  <c:v>136</c:v>
                </c:pt>
                <c:pt idx="898">
                  <c:v>107</c:v>
                </c:pt>
                <c:pt idx="899">
                  <c:v>110</c:v>
                </c:pt>
                <c:pt idx="900">
                  <c:v>82</c:v>
                </c:pt>
                <c:pt idx="901">
                  <c:v>87</c:v>
                </c:pt>
                <c:pt idx="902">
                  <c:v>115</c:v>
                </c:pt>
                <c:pt idx="903">
                  <c:v>128</c:v>
                </c:pt>
                <c:pt idx="904">
                  <c:v>120</c:v>
                </c:pt>
                <c:pt idx="905">
                  <c:v>117</c:v>
                </c:pt>
                <c:pt idx="906">
                  <c:v>105</c:v>
                </c:pt>
                <c:pt idx="907">
                  <c:v>116</c:v>
                </c:pt>
                <c:pt idx="908">
                  <c:v>124</c:v>
                </c:pt>
                <c:pt idx="909">
                  <c:v>105</c:v>
                </c:pt>
                <c:pt idx="910">
                  <c:v>108</c:v>
                </c:pt>
                <c:pt idx="911">
                  <c:v>109</c:v>
                </c:pt>
                <c:pt idx="912">
                  <c:v>118</c:v>
                </c:pt>
                <c:pt idx="913">
                  <c:v>114</c:v>
                </c:pt>
                <c:pt idx="914">
                  <c:v>111</c:v>
                </c:pt>
                <c:pt idx="915">
                  <c:v>123</c:v>
                </c:pt>
                <c:pt idx="916">
                  <c:v>110</c:v>
                </c:pt>
                <c:pt idx="917">
                  <c:v>88</c:v>
                </c:pt>
                <c:pt idx="918">
                  <c:v>125</c:v>
                </c:pt>
                <c:pt idx="919">
                  <c:v>95</c:v>
                </c:pt>
                <c:pt idx="920">
                  <c:v>95</c:v>
                </c:pt>
                <c:pt idx="921">
                  <c:v>111</c:v>
                </c:pt>
                <c:pt idx="922">
                  <c:v>105</c:v>
                </c:pt>
                <c:pt idx="923">
                  <c:v>107</c:v>
                </c:pt>
                <c:pt idx="924">
                  <c:v>123</c:v>
                </c:pt>
                <c:pt idx="925">
                  <c:v>120</c:v>
                </c:pt>
                <c:pt idx="926">
                  <c:v>112</c:v>
                </c:pt>
                <c:pt idx="927">
                  <c:v>101</c:v>
                </c:pt>
                <c:pt idx="928">
                  <c:v>88</c:v>
                </c:pt>
                <c:pt idx="929">
                  <c:v>112</c:v>
                </c:pt>
                <c:pt idx="930">
                  <c:v>89</c:v>
                </c:pt>
                <c:pt idx="931">
                  <c:v>102</c:v>
                </c:pt>
                <c:pt idx="932">
                  <c:v>112</c:v>
                </c:pt>
                <c:pt idx="933">
                  <c:v>104</c:v>
                </c:pt>
                <c:pt idx="934">
                  <c:v>97</c:v>
                </c:pt>
                <c:pt idx="935">
                  <c:v>100</c:v>
                </c:pt>
                <c:pt idx="936">
                  <c:v>103</c:v>
                </c:pt>
                <c:pt idx="937">
                  <c:v>106</c:v>
                </c:pt>
                <c:pt idx="938">
                  <c:v>110</c:v>
                </c:pt>
                <c:pt idx="939">
                  <c:v>121</c:v>
                </c:pt>
                <c:pt idx="940">
                  <c:v>100</c:v>
                </c:pt>
                <c:pt idx="941">
                  <c:v>124</c:v>
                </c:pt>
                <c:pt idx="942">
                  <c:v>103</c:v>
                </c:pt>
                <c:pt idx="943">
                  <c:v>102</c:v>
                </c:pt>
                <c:pt idx="944">
                  <c:v>112</c:v>
                </c:pt>
                <c:pt idx="945">
                  <c:v>103</c:v>
                </c:pt>
                <c:pt idx="946">
                  <c:v>109</c:v>
                </c:pt>
                <c:pt idx="947">
                  <c:v>115</c:v>
                </c:pt>
                <c:pt idx="948">
                  <c:v>106</c:v>
                </c:pt>
                <c:pt idx="949">
                  <c:v>83</c:v>
                </c:pt>
                <c:pt idx="950">
                  <c:v>102</c:v>
                </c:pt>
                <c:pt idx="951">
                  <c:v>115</c:v>
                </c:pt>
                <c:pt idx="952">
                  <c:v>113</c:v>
                </c:pt>
                <c:pt idx="953">
                  <c:v>88</c:v>
                </c:pt>
                <c:pt idx="954">
                  <c:v>110</c:v>
                </c:pt>
                <c:pt idx="955">
                  <c:v>110</c:v>
                </c:pt>
                <c:pt idx="956">
                  <c:v>83</c:v>
                </c:pt>
                <c:pt idx="957">
                  <c:v>93</c:v>
                </c:pt>
                <c:pt idx="958">
                  <c:v>104</c:v>
                </c:pt>
                <c:pt idx="959">
                  <c:v>112</c:v>
                </c:pt>
                <c:pt idx="960">
                  <c:v>95</c:v>
                </c:pt>
                <c:pt idx="961">
                  <c:v>107</c:v>
                </c:pt>
                <c:pt idx="962">
                  <c:v>105</c:v>
                </c:pt>
                <c:pt idx="963">
                  <c:v>113</c:v>
                </c:pt>
                <c:pt idx="964">
                  <c:v>100</c:v>
                </c:pt>
                <c:pt idx="965">
                  <c:v>106</c:v>
                </c:pt>
                <c:pt idx="966">
                  <c:v>81</c:v>
                </c:pt>
                <c:pt idx="967">
                  <c:v>104</c:v>
                </c:pt>
                <c:pt idx="968">
                  <c:v>112</c:v>
                </c:pt>
                <c:pt idx="969">
                  <c:v>105</c:v>
                </c:pt>
                <c:pt idx="970">
                  <c:v>109</c:v>
                </c:pt>
                <c:pt idx="971">
                  <c:v>85</c:v>
                </c:pt>
                <c:pt idx="972">
                  <c:v>112</c:v>
                </c:pt>
                <c:pt idx="973">
                  <c:v>130</c:v>
                </c:pt>
                <c:pt idx="974">
                  <c:v>111</c:v>
                </c:pt>
                <c:pt idx="975">
                  <c:v>93</c:v>
                </c:pt>
                <c:pt idx="976">
                  <c:v>99</c:v>
                </c:pt>
                <c:pt idx="977">
                  <c:v>117</c:v>
                </c:pt>
                <c:pt idx="978">
                  <c:v>115</c:v>
                </c:pt>
                <c:pt idx="979">
                  <c:v>104</c:v>
                </c:pt>
                <c:pt idx="980">
                  <c:v>113</c:v>
                </c:pt>
                <c:pt idx="981">
                  <c:v>103</c:v>
                </c:pt>
                <c:pt idx="982">
                  <c:v>103</c:v>
                </c:pt>
                <c:pt idx="983">
                  <c:v>120</c:v>
                </c:pt>
                <c:pt idx="984">
                  <c:v>102</c:v>
                </c:pt>
                <c:pt idx="985">
                  <c:v>111</c:v>
                </c:pt>
                <c:pt idx="986">
                  <c:v>102</c:v>
                </c:pt>
                <c:pt idx="987">
                  <c:v>102</c:v>
                </c:pt>
                <c:pt idx="988">
                  <c:v>120</c:v>
                </c:pt>
                <c:pt idx="989">
                  <c:v>129</c:v>
                </c:pt>
                <c:pt idx="990">
                  <c:v>96</c:v>
                </c:pt>
                <c:pt idx="991">
                  <c:v>123</c:v>
                </c:pt>
                <c:pt idx="992">
                  <c:v>110</c:v>
                </c:pt>
                <c:pt idx="993">
                  <c:v>124</c:v>
                </c:pt>
                <c:pt idx="994">
                  <c:v>121</c:v>
                </c:pt>
                <c:pt idx="995">
                  <c:v>136</c:v>
                </c:pt>
                <c:pt idx="996">
                  <c:v>99</c:v>
                </c:pt>
                <c:pt idx="997">
                  <c:v>110</c:v>
                </c:pt>
                <c:pt idx="998">
                  <c:v>122</c:v>
                </c:pt>
                <c:pt idx="999">
                  <c:v>129</c:v>
                </c:pt>
                <c:pt idx="1000">
                  <c:v>107</c:v>
                </c:pt>
                <c:pt idx="1001">
                  <c:v>95</c:v>
                </c:pt>
                <c:pt idx="1002">
                  <c:v>118</c:v>
                </c:pt>
                <c:pt idx="1003">
                  <c:v>111</c:v>
                </c:pt>
                <c:pt idx="1004">
                  <c:v>120</c:v>
                </c:pt>
                <c:pt idx="1005">
                  <c:v>124</c:v>
                </c:pt>
                <c:pt idx="1006">
                  <c:v>109</c:v>
                </c:pt>
                <c:pt idx="1007">
                  <c:v>93</c:v>
                </c:pt>
                <c:pt idx="1008">
                  <c:v>97</c:v>
                </c:pt>
                <c:pt idx="1009">
                  <c:v>124</c:v>
                </c:pt>
                <c:pt idx="1010">
                  <c:v>81</c:v>
                </c:pt>
                <c:pt idx="1011">
                  <c:v>138</c:v>
                </c:pt>
                <c:pt idx="1012">
                  <c:v>96</c:v>
                </c:pt>
                <c:pt idx="1013">
                  <c:v>111</c:v>
                </c:pt>
                <c:pt idx="1014">
                  <c:v>91</c:v>
                </c:pt>
                <c:pt idx="1015">
                  <c:v>98</c:v>
                </c:pt>
                <c:pt idx="1016">
                  <c:v>109</c:v>
                </c:pt>
                <c:pt idx="1017">
                  <c:v>116</c:v>
                </c:pt>
                <c:pt idx="1018">
                  <c:v>97</c:v>
                </c:pt>
                <c:pt idx="1019">
                  <c:v>119</c:v>
                </c:pt>
                <c:pt idx="1020">
                  <c:v>71</c:v>
                </c:pt>
                <c:pt idx="1021">
                  <c:v>90</c:v>
                </c:pt>
                <c:pt idx="1022">
                  <c:v>88</c:v>
                </c:pt>
                <c:pt idx="1023">
                  <c:v>98</c:v>
                </c:pt>
                <c:pt idx="1024">
                  <c:v>96</c:v>
                </c:pt>
                <c:pt idx="1025">
                  <c:v>100</c:v>
                </c:pt>
                <c:pt idx="1026">
                  <c:v>92</c:v>
                </c:pt>
                <c:pt idx="1027">
                  <c:v>104</c:v>
                </c:pt>
                <c:pt idx="1028">
                  <c:v>103</c:v>
                </c:pt>
                <c:pt idx="1029">
                  <c:v>113</c:v>
                </c:pt>
                <c:pt idx="1030">
                  <c:v>84</c:v>
                </c:pt>
                <c:pt idx="1031">
                  <c:v>104</c:v>
                </c:pt>
                <c:pt idx="1032">
                  <c:v>89</c:v>
                </c:pt>
                <c:pt idx="1033">
                  <c:v>101</c:v>
                </c:pt>
                <c:pt idx="1034">
                  <c:v>80</c:v>
                </c:pt>
                <c:pt idx="1035">
                  <c:v>108</c:v>
                </c:pt>
                <c:pt idx="1036">
                  <c:v>86</c:v>
                </c:pt>
                <c:pt idx="1037">
                  <c:v>107</c:v>
                </c:pt>
                <c:pt idx="1038">
                  <c:v>84</c:v>
                </c:pt>
                <c:pt idx="1039">
                  <c:v>96</c:v>
                </c:pt>
                <c:pt idx="1040">
                  <c:v>80</c:v>
                </c:pt>
                <c:pt idx="1041">
                  <c:v>98</c:v>
                </c:pt>
                <c:pt idx="1042">
                  <c:v>78</c:v>
                </c:pt>
                <c:pt idx="1043">
                  <c:v>101</c:v>
                </c:pt>
                <c:pt idx="1044">
                  <c:v>104</c:v>
                </c:pt>
                <c:pt idx="1045">
                  <c:v>92</c:v>
                </c:pt>
                <c:pt idx="1046">
                  <c:v>90</c:v>
                </c:pt>
                <c:pt idx="1047">
                  <c:v>100</c:v>
                </c:pt>
                <c:pt idx="1048">
                  <c:v>99</c:v>
                </c:pt>
                <c:pt idx="1049">
                  <c:v>110</c:v>
                </c:pt>
                <c:pt idx="1050">
                  <c:v>117</c:v>
                </c:pt>
                <c:pt idx="1051">
                  <c:v>92</c:v>
                </c:pt>
                <c:pt idx="1052">
                  <c:v>102</c:v>
                </c:pt>
                <c:pt idx="1053">
                  <c:v>95</c:v>
                </c:pt>
                <c:pt idx="1054">
                  <c:v>90</c:v>
                </c:pt>
                <c:pt idx="1055">
                  <c:v>107</c:v>
                </c:pt>
                <c:pt idx="1056">
                  <c:v>106</c:v>
                </c:pt>
                <c:pt idx="1057">
                  <c:v>112</c:v>
                </c:pt>
                <c:pt idx="1058">
                  <c:v>85</c:v>
                </c:pt>
                <c:pt idx="1059">
                  <c:v>72</c:v>
                </c:pt>
                <c:pt idx="1060">
                  <c:v>109</c:v>
                </c:pt>
                <c:pt idx="1061">
                  <c:v>63</c:v>
                </c:pt>
                <c:pt idx="1062">
                  <c:v>106</c:v>
                </c:pt>
                <c:pt idx="1063">
                  <c:v>106</c:v>
                </c:pt>
                <c:pt idx="1064">
                  <c:v>91</c:v>
                </c:pt>
                <c:pt idx="1065">
                  <c:v>95</c:v>
                </c:pt>
                <c:pt idx="1066">
                  <c:v>92</c:v>
                </c:pt>
                <c:pt idx="1067">
                  <c:v>104</c:v>
                </c:pt>
                <c:pt idx="1068">
                  <c:v>82</c:v>
                </c:pt>
                <c:pt idx="1069">
                  <c:v>106</c:v>
                </c:pt>
                <c:pt idx="1070">
                  <c:v>108</c:v>
                </c:pt>
                <c:pt idx="1071">
                  <c:v>95</c:v>
                </c:pt>
                <c:pt idx="1072">
                  <c:v>95</c:v>
                </c:pt>
                <c:pt idx="1073">
                  <c:v>110</c:v>
                </c:pt>
                <c:pt idx="1074">
                  <c:v>102</c:v>
                </c:pt>
                <c:pt idx="1075">
                  <c:v>112</c:v>
                </c:pt>
                <c:pt idx="1076">
                  <c:v>103</c:v>
                </c:pt>
                <c:pt idx="1077">
                  <c:v>105</c:v>
                </c:pt>
                <c:pt idx="1078">
                  <c:v>110</c:v>
                </c:pt>
                <c:pt idx="1079">
                  <c:v>115</c:v>
                </c:pt>
                <c:pt idx="1080">
                  <c:v>84</c:v>
                </c:pt>
                <c:pt idx="1081">
                  <c:v>122</c:v>
                </c:pt>
                <c:pt idx="1082">
                  <c:v>115</c:v>
                </c:pt>
                <c:pt idx="1083">
                  <c:v>100</c:v>
                </c:pt>
                <c:pt idx="1084">
                  <c:v>104</c:v>
                </c:pt>
                <c:pt idx="1085">
                  <c:v>111</c:v>
                </c:pt>
                <c:pt idx="1086">
                  <c:v>118</c:v>
                </c:pt>
                <c:pt idx="1087">
                  <c:v>104</c:v>
                </c:pt>
                <c:pt idx="1088">
                  <c:v>107</c:v>
                </c:pt>
                <c:pt idx="1089">
                  <c:v>105</c:v>
                </c:pt>
                <c:pt idx="1090">
                  <c:v>132</c:v>
                </c:pt>
                <c:pt idx="1091">
                  <c:v>131</c:v>
                </c:pt>
                <c:pt idx="1092">
                  <c:v>119</c:v>
                </c:pt>
                <c:pt idx="1093">
                  <c:v>111</c:v>
                </c:pt>
                <c:pt idx="1094">
                  <c:v>91</c:v>
                </c:pt>
                <c:pt idx="1095">
                  <c:v>99</c:v>
                </c:pt>
                <c:pt idx="1096">
                  <c:v>109</c:v>
                </c:pt>
                <c:pt idx="1097">
                  <c:v>120</c:v>
                </c:pt>
                <c:pt idx="1098">
                  <c:v>119</c:v>
                </c:pt>
                <c:pt idx="1099">
                  <c:v>111</c:v>
                </c:pt>
                <c:pt idx="1100">
                  <c:v>121</c:v>
                </c:pt>
                <c:pt idx="1101">
                  <c:v>102</c:v>
                </c:pt>
                <c:pt idx="1102">
                  <c:v>117</c:v>
                </c:pt>
                <c:pt idx="1103">
                  <c:v>105</c:v>
                </c:pt>
                <c:pt idx="1104">
                  <c:v>104</c:v>
                </c:pt>
                <c:pt idx="1105">
                  <c:v>116</c:v>
                </c:pt>
                <c:pt idx="1106">
                  <c:v>111</c:v>
                </c:pt>
                <c:pt idx="1107">
                  <c:v>107</c:v>
                </c:pt>
                <c:pt idx="1108">
                  <c:v>105</c:v>
                </c:pt>
                <c:pt idx="1109">
                  <c:v>107</c:v>
                </c:pt>
                <c:pt idx="1110">
                  <c:v>95</c:v>
                </c:pt>
                <c:pt idx="1111">
                  <c:v>108</c:v>
                </c:pt>
                <c:pt idx="1112">
                  <c:v>99</c:v>
                </c:pt>
                <c:pt idx="1113">
                  <c:v>99</c:v>
                </c:pt>
                <c:pt idx="1114">
                  <c:v>112</c:v>
                </c:pt>
                <c:pt idx="1115">
                  <c:v>104</c:v>
                </c:pt>
                <c:pt idx="1116">
                  <c:v>81</c:v>
                </c:pt>
                <c:pt idx="1117">
                  <c:v>79</c:v>
                </c:pt>
                <c:pt idx="1118">
                  <c:v>113</c:v>
                </c:pt>
                <c:pt idx="1119">
                  <c:v>83</c:v>
                </c:pt>
                <c:pt idx="1120">
                  <c:v>86</c:v>
                </c:pt>
                <c:pt idx="1121">
                  <c:v>80</c:v>
                </c:pt>
                <c:pt idx="1122">
                  <c:v>74</c:v>
                </c:pt>
                <c:pt idx="1123">
                  <c:v>91</c:v>
                </c:pt>
                <c:pt idx="1124">
                  <c:v>88</c:v>
                </c:pt>
                <c:pt idx="1125">
                  <c:v>106</c:v>
                </c:pt>
                <c:pt idx="1126">
                  <c:v>84</c:v>
                </c:pt>
                <c:pt idx="1127">
                  <c:v>85</c:v>
                </c:pt>
                <c:pt idx="1128">
                  <c:v>94</c:v>
                </c:pt>
                <c:pt idx="1129">
                  <c:v>83</c:v>
                </c:pt>
                <c:pt idx="1130">
                  <c:v>81</c:v>
                </c:pt>
                <c:pt idx="1131">
                  <c:v>80</c:v>
                </c:pt>
                <c:pt idx="1132">
                  <c:v>90</c:v>
                </c:pt>
                <c:pt idx="1133">
                  <c:v>85</c:v>
                </c:pt>
                <c:pt idx="1134">
                  <c:v>97</c:v>
                </c:pt>
                <c:pt idx="1135">
                  <c:v>72</c:v>
                </c:pt>
                <c:pt idx="1136">
                  <c:v>61</c:v>
                </c:pt>
                <c:pt idx="1137">
                  <c:v>84</c:v>
                </c:pt>
                <c:pt idx="1138">
                  <c:v>76</c:v>
                </c:pt>
                <c:pt idx="1139">
                  <c:v>76</c:v>
                </c:pt>
                <c:pt idx="1140">
                  <c:v>67</c:v>
                </c:pt>
                <c:pt idx="1141">
                  <c:v>89</c:v>
                </c:pt>
                <c:pt idx="1142">
                  <c:v>95</c:v>
                </c:pt>
                <c:pt idx="1143">
                  <c:v>96</c:v>
                </c:pt>
                <c:pt idx="1144">
                  <c:v>73</c:v>
                </c:pt>
                <c:pt idx="1145">
                  <c:v>68</c:v>
                </c:pt>
                <c:pt idx="1146">
                  <c:v>61</c:v>
                </c:pt>
                <c:pt idx="1147">
                  <c:v>69</c:v>
                </c:pt>
                <c:pt idx="1148">
                  <c:v>74</c:v>
                </c:pt>
                <c:pt idx="1149">
                  <c:v>88</c:v>
                </c:pt>
                <c:pt idx="1150">
                  <c:v>63</c:v>
                </c:pt>
                <c:pt idx="1151">
                  <c:v>71</c:v>
                </c:pt>
                <c:pt idx="1152">
                  <c:v>66</c:v>
                </c:pt>
                <c:pt idx="1153">
                  <c:v>81</c:v>
                </c:pt>
                <c:pt idx="1154">
                  <c:v>88</c:v>
                </c:pt>
                <c:pt idx="1155">
                  <c:v>72</c:v>
                </c:pt>
                <c:pt idx="1156">
                  <c:v>80</c:v>
                </c:pt>
                <c:pt idx="1157">
                  <c:v>75</c:v>
                </c:pt>
                <c:pt idx="1158">
                  <c:v>69</c:v>
                </c:pt>
                <c:pt idx="1159">
                  <c:v>78</c:v>
                </c:pt>
                <c:pt idx="1160">
                  <c:v>87</c:v>
                </c:pt>
                <c:pt idx="1161">
                  <c:v>74</c:v>
                </c:pt>
                <c:pt idx="1162">
                  <c:v>67</c:v>
                </c:pt>
                <c:pt idx="1163">
                  <c:v>100</c:v>
                </c:pt>
                <c:pt idx="1164">
                  <c:v>79</c:v>
                </c:pt>
                <c:pt idx="1165">
                  <c:v>79</c:v>
                </c:pt>
                <c:pt idx="1166">
                  <c:v>85</c:v>
                </c:pt>
                <c:pt idx="1167">
                  <c:v>92</c:v>
                </c:pt>
                <c:pt idx="1168">
                  <c:v>69</c:v>
                </c:pt>
                <c:pt idx="1169">
                  <c:v>61</c:v>
                </c:pt>
                <c:pt idx="1170">
                  <c:v>70</c:v>
                </c:pt>
                <c:pt idx="1171">
                  <c:v>89</c:v>
                </c:pt>
                <c:pt idx="1172">
                  <c:v>78</c:v>
                </c:pt>
                <c:pt idx="1173">
                  <c:v>88</c:v>
                </c:pt>
                <c:pt idx="1174">
                  <c:v>76</c:v>
                </c:pt>
                <c:pt idx="1175">
                  <c:v>83</c:v>
                </c:pt>
                <c:pt idx="1176">
                  <c:v>90</c:v>
                </c:pt>
                <c:pt idx="1177">
                  <c:v>87</c:v>
                </c:pt>
                <c:pt idx="1178">
                  <c:v>90</c:v>
                </c:pt>
                <c:pt idx="1179">
                  <c:v>83</c:v>
                </c:pt>
                <c:pt idx="1180">
                  <c:v>85</c:v>
                </c:pt>
                <c:pt idx="1181">
                  <c:v>98</c:v>
                </c:pt>
                <c:pt idx="1182">
                  <c:v>66</c:v>
                </c:pt>
                <c:pt idx="1183">
                  <c:v>82</c:v>
                </c:pt>
                <c:pt idx="1184">
                  <c:v>82</c:v>
                </c:pt>
                <c:pt idx="1185">
                  <c:v>92</c:v>
                </c:pt>
                <c:pt idx="1186">
                  <c:v>79</c:v>
                </c:pt>
                <c:pt idx="1187">
                  <c:v>105</c:v>
                </c:pt>
                <c:pt idx="1188">
                  <c:v>73</c:v>
                </c:pt>
                <c:pt idx="1189">
                  <c:v>76</c:v>
                </c:pt>
                <c:pt idx="1190">
                  <c:v>83</c:v>
                </c:pt>
                <c:pt idx="1191">
                  <c:v>77</c:v>
                </c:pt>
                <c:pt idx="1192">
                  <c:v>81</c:v>
                </c:pt>
                <c:pt idx="1193">
                  <c:v>96</c:v>
                </c:pt>
                <c:pt idx="1194">
                  <c:v>66</c:v>
                </c:pt>
                <c:pt idx="1195">
                  <c:v>92</c:v>
                </c:pt>
                <c:pt idx="1196">
                  <c:v>83</c:v>
                </c:pt>
                <c:pt idx="1197">
                  <c:v>78</c:v>
                </c:pt>
                <c:pt idx="1198">
                  <c:v>77</c:v>
                </c:pt>
                <c:pt idx="1199">
                  <c:v>80</c:v>
                </c:pt>
                <c:pt idx="1200">
                  <c:v>80</c:v>
                </c:pt>
                <c:pt idx="1201">
                  <c:v>71</c:v>
                </c:pt>
                <c:pt idx="1202">
                  <c:v>68</c:v>
                </c:pt>
                <c:pt idx="1203">
                  <c:v>89</c:v>
                </c:pt>
                <c:pt idx="1204">
                  <c:v>75</c:v>
                </c:pt>
                <c:pt idx="1205">
                  <c:v>82</c:v>
                </c:pt>
                <c:pt idx="1206">
                  <c:v>72</c:v>
                </c:pt>
                <c:pt idx="1207">
                  <c:v>76</c:v>
                </c:pt>
                <c:pt idx="1208">
                  <c:v>93</c:v>
                </c:pt>
                <c:pt idx="1209">
                  <c:v>71</c:v>
                </c:pt>
                <c:pt idx="1210">
                  <c:v>59</c:v>
                </c:pt>
                <c:pt idx="1211">
                  <c:v>70</c:v>
                </c:pt>
                <c:pt idx="1212">
                  <c:v>66</c:v>
                </c:pt>
                <c:pt idx="1213">
                  <c:v>75</c:v>
                </c:pt>
                <c:pt idx="1214">
                  <c:v>72</c:v>
                </c:pt>
                <c:pt idx="1215">
                  <c:v>74</c:v>
                </c:pt>
                <c:pt idx="1216">
                  <c:v>69</c:v>
                </c:pt>
                <c:pt idx="1217">
                  <c:v>66</c:v>
                </c:pt>
                <c:pt idx="1218">
                  <c:v>68</c:v>
                </c:pt>
                <c:pt idx="1219">
                  <c:v>50</c:v>
                </c:pt>
                <c:pt idx="1220">
                  <c:v>63</c:v>
                </c:pt>
                <c:pt idx="1221">
                  <c:v>61</c:v>
                </c:pt>
                <c:pt idx="1222">
                  <c:v>60</c:v>
                </c:pt>
                <c:pt idx="1223">
                  <c:v>62</c:v>
                </c:pt>
                <c:pt idx="1224">
                  <c:v>60</c:v>
                </c:pt>
                <c:pt idx="1225">
                  <c:v>57</c:v>
                </c:pt>
                <c:pt idx="1226">
                  <c:v>75</c:v>
                </c:pt>
                <c:pt idx="1227">
                  <c:v>60</c:v>
                </c:pt>
                <c:pt idx="1228">
                  <c:v>63</c:v>
                </c:pt>
                <c:pt idx="1229">
                  <c:v>57</c:v>
                </c:pt>
                <c:pt idx="1230">
                  <c:v>64</c:v>
                </c:pt>
                <c:pt idx="1231">
                  <c:v>48</c:v>
                </c:pt>
                <c:pt idx="1232">
                  <c:v>63</c:v>
                </c:pt>
                <c:pt idx="1233">
                  <c:v>59</c:v>
                </c:pt>
                <c:pt idx="1234">
                  <c:v>45</c:v>
                </c:pt>
                <c:pt idx="1235">
                  <c:v>77</c:v>
                </c:pt>
                <c:pt idx="1236">
                  <c:v>51</c:v>
                </c:pt>
                <c:pt idx="1237">
                  <c:v>60</c:v>
                </c:pt>
                <c:pt idx="1238">
                  <c:v>63</c:v>
                </c:pt>
                <c:pt idx="1239">
                  <c:v>67</c:v>
                </c:pt>
                <c:pt idx="1240">
                  <c:v>53</c:v>
                </c:pt>
                <c:pt idx="1241">
                  <c:v>50</c:v>
                </c:pt>
                <c:pt idx="1242">
                  <c:v>61</c:v>
                </c:pt>
                <c:pt idx="1243">
                  <c:v>69</c:v>
                </c:pt>
                <c:pt idx="1244">
                  <c:v>57</c:v>
                </c:pt>
                <c:pt idx="1245">
                  <c:v>58</c:v>
                </c:pt>
                <c:pt idx="1246">
                  <c:v>54</c:v>
                </c:pt>
                <c:pt idx="1247">
                  <c:v>58</c:v>
                </c:pt>
                <c:pt idx="1248">
                  <c:v>82</c:v>
                </c:pt>
                <c:pt idx="1249">
                  <c:v>50</c:v>
                </c:pt>
                <c:pt idx="1250">
                  <c:v>69</c:v>
                </c:pt>
                <c:pt idx="1251">
                  <c:v>60</c:v>
                </c:pt>
                <c:pt idx="1252">
                  <c:v>56</c:v>
                </c:pt>
                <c:pt idx="1253">
                  <c:v>63</c:v>
                </c:pt>
                <c:pt idx="1254">
                  <c:v>67</c:v>
                </c:pt>
                <c:pt idx="1255">
                  <c:v>56</c:v>
                </c:pt>
                <c:pt idx="1256">
                  <c:v>64</c:v>
                </c:pt>
                <c:pt idx="1257">
                  <c:v>49</c:v>
                </c:pt>
                <c:pt idx="1258">
                  <c:v>61</c:v>
                </c:pt>
                <c:pt idx="1259">
                  <c:v>62</c:v>
                </c:pt>
                <c:pt idx="1260">
                  <c:v>58</c:v>
                </c:pt>
                <c:pt idx="1261">
                  <c:v>49</c:v>
                </c:pt>
                <c:pt idx="1262">
                  <c:v>50</c:v>
                </c:pt>
                <c:pt idx="1263">
                  <c:v>54</c:v>
                </c:pt>
                <c:pt idx="1264">
                  <c:v>53</c:v>
                </c:pt>
                <c:pt idx="1265">
                  <c:v>52</c:v>
                </c:pt>
                <c:pt idx="1266">
                  <c:v>56</c:v>
                </c:pt>
                <c:pt idx="1267">
                  <c:v>48</c:v>
                </c:pt>
                <c:pt idx="1268">
                  <c:v>52</c:v>
                </c:pt>
                <c:pt idx="1269">
                  <c:v>53</c:v>
                </c:pt>
                <c:pt idx="1270">
                  <c:v>36</c:v>
                </c:pt>
                <c:pt idx="1271">
                  <c:v>44</c:v>
                </c:pt>
                <c:pt idx="1272">
                  <c:v>65</c:v>
                </c:pt>
                <c:pt idx="1273">
                  <c:v>40</c:v>
                </c:pt>
                <c:pt idx="1274">
                  <c:v>70</c:v>
                </c:pt>
                <c:pt idx="1275">
                  <c:v>43</c:v>
                </c:pt>
                <c:pt idx="1276">
                  <c:v>32</c:v>
                </c:pt>
                <c:pt idx="1277">
                  <c:v>40</c:v>
                </c:pt>
                <c:pt idx="1278">
                  <c:v>46</c:v>
                </c:pt>
                <c:pt idx="1279">
                  <c:v>56</c:v>
                </c:pt>
                <c:pt idx="1280">
                  <c:v>54</c:v>
                </c:pt>
                <c:pt idx="1281">
                  <c:v>46</c:v>
                </c:pt>
                <c:pt idx="1282">
                  <c:v>46</c:v>
                </c:pt>
                <c:pt idx="1283">
                  <c:v>39</c:v>
                </c:pt>
                <c:pt idx="1284">
                  <c:v>53</c:v>
                </c:pt>
                <c:pt idx="1285">
                  <c:v>49</c:v>
                </c:pt>
                <c:pt idx="1286">
                  <c:v>58</c:v>
                </c:pt>
                <c:pt idx="1287">
                  <c:v>54</c:v>
                </c:pt>
                <c:pt idx="1288">
                  <c:v>48</c:v>
                </c:pt>
                <c:pt idx="1289">
                  <c:v>28</c:v>
                </c:pt>
                <c:pt idx="1290">
                  <c:v>46</c:v>
                </c:pt>
                <c:pt idx="1291">
                  <c:v>59</c:v>
                </c:pt>
                <c:pt idx="1292">
                  <c:v>52</c:v>
                </c:pt>
                <c:pt idx="1293">
                  <c:v>49</c:v>
                </c:pt>
                <c:pt idx="1294">
                  <c:v>47</c:v>
                </c:pt>
                <c:pt idx="1295">
                  <c:v>52</c:v>
                </c:pt>
                <c:pt idx="1296">
                  <c:v>45</c:v>
                </c:pt>
                <c:pt idx="1297">
                  <c:v>44</c:v>
                </c:pt>
                <c:pt idx="1298">
                  <c:v>35</c:v>
                </c:pt>
                <c:pt idx="1299">
                  <c:v>32</c:v>
                </c:pt>
                <c:pt idx="1300">
                  <c:v>44</c:v>
                </c:pt>
                <c:pt idx="1301">
                  <c:v>44</c:v>
                </c:pt>
                <c:pt idx="1302">
                  <c:v>42</c:v>
                </c:pt>
                <c:pt idx="1303">
                  <c:v>40</c:v>
                </c:pt>
                <c:pt idx="1304">
                  <c:v>39</c:v>
                </c:pt>
                <c:pt idx="1305">
                  <c:v>46</c:v>
                </c:pt>
                <c:pt idx="1306">
                  <c:v>45</c:v>
                </c:pt>
                <c:pt idx="1307">
                  <c:v>33</c:v>
                </c:pt>
                <c:pt idx="1308">
                  <c:v>39</c:v>
                </c:pt>
                <c:pt idx="1309">
                  <c:v>21</c:v>
                </c:pt>
                <c:pt idx="1310">
                  <c:v>33</c:v>
                </c:pt>
                <c:pt idx="1311">
                  <c:v>43</c:v>
                </c:pt>
                <c:pt idx="1312">
                  <c:v>35</c:v>
                </c:pt>
                <c:pt idx="1313">
                  <c:v>34</c:v>
                </c:pt>
                <c:pt idx="1314">
                  <c:v>47</c:v>
                </c:pt>
                <c:pt idx="1315">
                  <c:v>34</c:v>
                </c:pt>
                <c:pt idx="1316">
                  <c:v>39</c:v>
                </c:pt>
                <c:pt idx="1317">
                  <c:v>30</c:v>
                </c:pt>
                <c:pt idx="1318">
                  <c:v>44</c:v>
                </c:pt>
                <c:pt idx="1319">
                  <c:v>36</c:v>
                </c:pt>
                <c:pt idx="1320">
                  <c:v>51</c:v>
                </c:pt>
                <c:pt idx="1321">
                  <c:v>39</c:v>
                </c:pt>
                <c:pt idx="1322">
                  <c:v>32</c:v>
                </c:pt>
                <c:pt idx="1323">
                  <c:v>37</c:v>
                </c:pt>
                <c:pt idx="1324">
                  <c:v>43</c:v>
                </c:pt>
                <c:pt idx="1325">
                  <c:v>41</c:v>
                </c:pt>
                <c:pt idx="1326">
                  <c:v>18</c:v>
                </c:pt>
                <c:pt idx="1327">
                  <c:v>33</c:v>
                </c:pt>
                <c:pt idx="1328">
                  <c:v>44</c:v>
                </c:pt>
                <c:pt idx="1329">
                  <c:v>35</c:v>
                </c:pt>
                <c:pt idx="1330">
                  <c:v>39</c:v>
                </c:pt>
                <c:pt idx="1331">
                  <c:v>41</c:v>
                </c:pt>
                <c:pt idx="1332">
                  <c:v>39</c:v>
                </c:pt>
                <c:pt idx="1333">
                  <c:v>41</c:v>
                </c:pt>
                <c:pt idx="1334">
                  <c:v>37</c:v>
                </c:pt>
                <c:pt idx="1335">
                  <c:v>23</c:v>
                </c:pt>
                <c:pt idx="1336">
                  <c:v>36</c:v>
                </c:pt>
                <c:pt idx="1337">
                  <c:v>28</c:v>
                </c:pt>
                <c:pt idx="1338">
                  <c:v>30</c:v>
                </c:pt>
                <c:pt idx="1339">
                  <c:v>33</c:v>
                </c:pt>
                <c:pt idx="1340">
                  <c:v>41</c:v>
                </c:pt>
                <c:pt idx="1341">
                  <c:v>54</c:v>
                </c:pt>
                <c:pt idx="1342">
                  <c:v>38</c:v>
                </c:pt>
                <c:pt idx="1343">
                  <c:v>36</c:v>
                </c:pt>
                <c:pt idx="1344">
                  <c:v>39</c:v>
                </c:pt>
                <c:pt idx="1345">
                  <c:v>26</c:v>
                </c:pt>
                <c:pt idx="1346">
                  <c:v>29</c:v>
                </c:pt>
                <c:pt idx="1347">
                  <c:v>42</c:v>
                </c:pt>
                <c:pt idx="1348">
                  <c:v>40</c:v>
                </c:pt>
                <c:pt idx="1349">
                  <c:v>38</c:v>
                </c:pt>
                <c:pt idx="1350">
                  <c:v>31</c:v>
                </c:pt>
                <c:pt idx="1351">
                  <c:v>35</c:v>
                </c:pt>
                <c:pt idx="1352">
                  <c:v>38</c:v>
                </c:pt>
                <c:pt idx="1353">
                  <c:v>30</c:v>
                </c:pt>
                <c:pt idx="1354">
                  <c:v>31</c:v>
                </c:pt>
                <c:pt idx="1355">
                  <c:v>34</c:v>
                </c:pt>
                <c:pt idx="1356">
                  <c:v>27</c:v>
                </c:pt>
                <c:pt idx="1357">
                  <c:v>29</c:v>
                </c:pt>
                <c:pt idx="1358">
                  <c:v>26</c:v>
                </c:pt>
                <c:pt idx="1359">
                  <c:v>33</c:v>
                </c:pt>
                <c:pt idx="1360">
                  <c:v>30</c:v>
                </c:pt>
                <c:pt idx="1361">
                  <c:v>31</c:v>
                </c:pt>
                <c:pt idx="1362">
                  <c:v>31</c:v>
                </c:pt>
                <c:pt idx="1363">
                  <c:v>37</c:v>
                </c:pt>
                <c:pt idx="1364">
                  <c:v>27</c:v>
                </c:pt>
                <c:pt idx="1365">
                  <c:v>16</c:v>
                </c:pt>
                <c:pt idx="1366">
                  <c:v>29</c:v>
                </c:pt>
                <c:pt idx="1367">
                  <c:v>17</c:v>
                </c:pt>
                <c:pt idx="1368">
                  <c:v>33</c:v>
                </c:pt>
                <c:pt idx="1369">
                  <c:v>31</c:v>
                </c:pt>
                <c:pt idx="1370">
                  <c:v>27</c:v>
                </c:pt>
                <c:pt idx="1371">
                  <c:v>25</c:v>
                </c:pt>
                <c:pt idx="1372">
                  <c:v>25</c:v>
                </c:pt>
                <c:pt idx="1373">
                  <c:v>32</c:v>
                </c:pt>
                <c:pt idx="1374">
                  <c:v>34</c:v>
                </c:pt>
                <c:pt idx="1375">
                  <c:v>27</c:v>
                </c:pt>
                <c:pt idx="1376">
                  <c:v>28</c:v>
                </c:pt>
                <c:pt idx="1377">
                  <c:v>26</c:v>
                </c:pt>
                <c:pt idx="1378">
                  <c:v>27</c:v>
                </c:pt>
                <c:pt idx="1379">
                  <c:v>22</c:v>
                </c:pt>
                <c:pt idx="1380">
                  <c:v>30</c:v>
                </c:pt>
                <c:pt idx="1381">
                  <c:v>29</c:v>
                </c:pt>
                <c:pt idx="1382">
                  <c:v>32</c:v>
                </c:pt>
                <c:pt idx="1383">
                  <c:v>28</c:v>
                </c:pt>
                <c:pt idx="1384">
                  <c:v>34</c:v>
                </c:pt>
                <c:pt idx="1385">
                  <c:v>30</c:v>
                </c:pt>
                <c:pt idx="1386">
                  <c:v>30</c:v>
                </c:pt>
                <c:pt idx="1387">
                  <c:v>21</c:v>
                </c:pt>
                <c:pt idx="1388">
                  <c:v>36</c:v>
                </c:pt>
                <c:pt idx="1389">
                  <c:v>38</c:v>
                </c:pt>
                <c:pt idx="1390">
                  <c:v>25</c:v>
                </c:pt>
                <c:pt idx="1391">
                  <c:v>27</c:v>
                </c:pt>
                <c:pt idx="1392">
                  <c:v>18</c:v>
                </c:pt>
                <c:pt idx="1393">
                  <c:v>41</c:v>
                </c:pt>
                <c:pt idx="1394">
                  <c:v>27</c:v>
                </c:pt>
                <c:pt idx="1395">
                  <c:v>20</c:v>
                </c:pt>
                <c:pt idx="1396">
                  <c:v>26</c:v>
                </c:pt>
                <c:pt idx="1397">
                  <c:v>27</c:v>
                </c:pt>
                <c:pt idx="1398">
                  <c:v>15</c:v>
                </c:pt>
                <c:pt idx="1399">
                  <c:v>27</c:v>
                </c:pt>
                <c:pt idx="1400">
                  <c:v>17</c:v>
                </c:pt>
                <c:pt idx="1401">
                  <c:v>13</c:v>
                </c:pt>
                <c:pt idx="1402">
                  <c:v>22</c:v>
                </c:pt>
                <c:pt idx="1403">
                  <c:v>10</c:v>
                </c:pt>
                <c:pt idx="1404">
                  <c:v>32</c:v>
                </c:pt>
                <c:pt idx="1405">
                  <c:v>24</c:v>
                </c:pt>
                <c:pt idx="1406">
                  <c:v>13</c:v>
                </c:pt>
                <c:pt idx="1407">
                  <c:v>15</c:v>
                </c:pt>
                <c:pt idx="1408">
                  <c:v>23</c:v>
                </c:pt>
                <c:pt idx="1409">
                  <c:v>24</c:v>
                </c:pt>
                <c:pt idx="1410">
                  <c:v>21</c:v>
                </c:pt>
                <c:pt idx="1411">
                  <c:v>23</c:v>
                </c:pt>
                <c:pt idx="1412">
                  <c:v>20</c:v>
                </c:pt>
                <c:pt idx="1413">
                  <c:v>18</c:v>
                </c:pt>
                <c:pt idx="1414">
                  <c:v>19</c:v>
                </c:pt>
                <c:pt idx="1415">
                  <c:v>25</c:v>
                </c:pt>
                <c:pt idx="1416">
                  <c:v>16</c:v>
                </c:pt>
                <c:pt idx="1417">
                  <c:v>20</c:v>
                </c:pt>
                <c:pt idx="1418">
                  <c:v>17</c:v>
                </c:pt>
                <c:pt idx="1419">
                  <c:v>16</c:v>
                </c:pt>
                <c:pt idx="1420">
                  <c:v>16</c:v>
                </c:pt>
                <c:pt idx="1421">
                  <c:v>18</c:v>
                </c:pt>
                <c:pt idx="1422">
                  <c:v>20</c:v>
                </c:pt>
                <c:pt idx="1423">
                  <c:v>20</c:v>
                </c:pt>
                <c:pt idx="1424">
                  <c:v>14</c:v>
                </c:pt>
                <c:pt idx="1425">
                  <c:v>22</c:v>
                </c:pt>
                <c:pt idx="1426">
                  <c:v>16</c:v>
                </c:pt>
                <c:pt idx="1427">
                  <c:v>4</c:v>
                </c:pt>
                <c:pt idx="1428">
                  <c:v>12</c:v>
                </c:pt>
                <c:pt idx="1429">
                  <c:v>18</c:v>
                </c:pt>
                <c:pt idx="1430">
                  <c:v>14</c:v>
                </c:pt>
                <c:pt idx="1431">
                  <c:v>26</c:v>
                </c:pt>
                <c:pt idx="1432">
                  <c:v>12</c:v>
                </c:pt>
                <c:pt idx="1433">
                  <c:v>14</c:v>
                </c:pt>
                <c:pt idx="1434">
                  <c:v>11</c:v>
                </c:pt>
                <c:pt idx="1435">
                  <c:v>22</c:v>
                </c:pt>
                <c:pt idx="1436">
                  <c:v>12</c:v>
                </c:pt>
                <c:pt idx="1437">
                  <c:v>9</c:v>
                </c:pt>
                <c:pt idx="1438">
                  <c:v>6</c:v>
                </c:pt>
                <c:pt idx="1439">
                  <c:v>7</c:v>
                </c:pt>
                <c:pt idx="1440">
                  <c:v>11</c:v>
                </c:pt>
                <c:pt idx="1441">
                  <c:v>14</c:v>
                </c:pt>
                <c:pt idx="1442">
                  <c:v>17</c:v>
                </c:pt>
                <c:pt idx="1443">
                  <c:v>12</c:v>
                </c:pt>
                <c:pt idx="1444">
                  <c:v>10</c:v>
                </c:pt>
                <c:pt idx="1445">
                  <c:v>11</c:v>
                </c:pt>
                <c:pt idx="1446">
                  <c:v>18</c:v>
                </c:pt>
                <c:pt idx="1447">
                  <c:v>13</c:v>
                </c:pt>
                <c:pt idx="1448">
                  <c:v>10</c:v>
                </c:pt>
                <c:pt idx="1449">
                  <c:v>12</c:v>
                </c:pt>
                <c:pt idx="1450">
                  <c:v>1</c:v>
                </c:pt>
                <c:pt idx="1451">
                  <c:v>5</c:v>
                </c:pt>
                <c:pt idx="1452">
                  <c:v>20</c:v>
                </c:pt>
                <c:pt idx="1453">
                  <c:v>18</c:v>
                </c:pt>
                <c:pt idx="1454">
                  <c:v>2</c:v>
                </c:pt>
                <c:pt idx="1455">
                  <c:v>19</c:v>
                </c:pt>
                <c:pt idx="1456">
                  <c:v>15</c:v>
                </c:pt>
                <c:pt idx="1457">
                  <c:v>11</c:v>
                </c:pt>
                <c:pt idx="1458">
                  <c:v>13</c:v>
                </c:pt>
                <c:pt idx="1459">
                  <c:v>18</c:v>
                </c:pt>
                <c:pt idx="1460">
                  <c:v>9</c:v>
                </c:pt>
                <c:pt idx="1461">
                  <c:v>0</c:v>
                </c:pt>
                <c:pt idx="1462">
                  <c:v>9</c:v>
                </c:pt>
                <c:pt idx="1463">
                  <c:v>12</c:v>
                </c:pt>
                <c:pt idx="1464">
                  <c:v>5</c:v>
                </c:pt>
                <c:pt idx="1465">
                  <c:v>18</c:v>
                </c:pt>
                <c:pt idx="1466">
                  <c:v>18</c:v>
                </c:pt>
                <c:pt idx="1467">
                  <c:v>9</c:v>
                </c:pt>
                <c:pt idx="1468">
                  <c:v>20</c:v>
                </c:pt>
                <c:pt idx="1469">
                  <c:v>11</c:v>
                </c:pt>
                <c:pt idx="1470">
                  <c:v>11</c:v>
                </c:pt>
                <c:pt idx="1471">
                  <c:v>13</c:v>
                </c:pt>
                <c:pt idx="1472">
                  <c:v>11</c:v>
                </c:pt>
                <c:pt idx="1473">
                  <c:v>16</c:v>
                </c:pt>
                <c:pt idx="1474">
                  <c:v>14</c:v>
                </c:pt>
                <c:pt idx="1475">
                  <c:v>14</c:v>
                </c:pt>
                <c:pt idx="1476">
                  <c:v>10</c:v>
                </c:pt>
                <c:pt idx="1477">
                  <c:v>14</c:v>
                </c:pt>
                <c:pt idx="1478">
                  <c:v>13</c:v>
                </c:pt>
                <c:pt idx="1479">
                  <c:v>13</c:v>
                </c:pt>
                <c:pt idx="1480">
                  <c:v>7</c:v>
                </c:pt>
                <c:pt idx="1481">
                  <c:v>11</c:v>
                </c:pt>
                <c:pt idx="1482">
                  <c:v>14</c:v>
                </c:pt>
                <c:pt idx="1483">
                  <c:v>13</c:v>
                </c:pt>
                <c:pt idx="1484">
                  <c:v>15</c:v>
                </c:pt>
                <c:pt idx="1485">
                  <c:v>14</c:v>
                </c:pt>
                <c:pt idx="1486">
                  <c:v>17</c:v>
                </c:pt>
                <c:pt idx="1487">
                  <c:v>9</c:v>
                </c:pt>
                <c:pt idx="1488">
                  <c:v>14</c:v>
                </c:pt>
                <c:pt idx="1489">
                  <c:v>14</c:v>
                </c:pt>
                <c:pt idx="1490">
                  <c:v>8</c:v>
                </c:pt>
                <c:pt idx="1491">
                  <c:v>14</c:v>
                </c:pt>
                <c:pt idx="1492">
                  <c:v>12</c:v>
                </c:pt>
                <c:pt idx="1493">
                  <c:v>12</c:v>
                </c:pt>
                <c:pt idx="1494">
                  <c:v>6</c:v>
                </c:pt>
                <c:pt idx="1495">
                  <c:v>10</c:v>
                </c:pt>
                <c:pt idx="1496">
                  <c:v>14</c:v>
                </c:pt>
                <c:pt idx="1497">
                  <c:v>15</c:v>
                </c:pt>
                <c:pt idx="1498">
                  <c:v>12</c:v>
                </c:pt>
                <c:pt idx="1499">
                  <c:v>7</c:v>
                </c:pt>
                <c:pt idx="1500">
                  <c:v>10</c:v>
                </c:pt>
                <c:pt idx="1501">
                  <c:v>7</c:v>
                </c:pt>
                <c:pt idx="1502">
                  <c:v>13</c:v>
                </c:pt>
                <c:pt idx="1503">
                  <c:v>15</c:v>
                </c:pt>
                <c:pt idx="1504">
                  <c:v>-1</c:v>
                </c:pt>
                <c:pt idx="1505">
                  <c:v>-11</c:v>
                </c:pt>
                <c:pt idx="1506">
                  <c:v>8</c:v>
                </c:pt>
                <c:pt idx="1507">
                  <c:v>7</c:v>
                </c:pt>
                <c:pt idx="1508">
                  <c:v>7</c:v>
                </c:pt>
                <c:pt idx="1509">
                  <c:v>-3</c:v>
                </c:pt>
                <c:pt idx="1510">
                  <c:v>-6</c:v>
                </c:pt>
                <c:pt idx="1511">
                  <c:v>-2</c:v>
                </c:pt>
                <c:pt idx="1512">
                  <c:v>9</c:v>
                </c:pt>
                <c:pt idx="1513">
                  <c:v>7</c:v>
                </c:pt>
                <c:pt idx="1514">
                  <c:v>15</c:v>
                </c:pt>
                <c:pt idx="1515">
                  <c:v>5</c:v>
                </c:pt>
                <c:pt idx="1516">
                  <c:v>8</c:v>
                </c:pt>
                <c:pt idx="1517">
                  <c:v>7</c:v>
                </c:pt>
                <c:pt idx="1518">
                  <c:v>10</c:v>
                </c:pt>
                <c:pt idx="1519">
                  <c:v>8</c:v>
                </c:pt>
                <c:pt idx="1520">
                  <c:v>2</c:v>
                </c:pt>
                <c:pt idx="1521">
                  <c:v>10</c:v>
                </c:pt>
                <c:pt idx="1522">
                  <c:v>-2</c:v>
                </c:pt>
                <c:pt idx="1523">
                  <c:v>11</c:v>
                </c:pt>
                <c:pt idx="1524">
                  <c:v>8</c:v>
                </c:pt>
                <c:pt idx="1525">
                  <c:v>-5</c:v>
                </c:pt>
                <c:pt idx="1526">
                  <c:v>6</c:v>
                </c:pt>
                <c:pt idx="1527">
                  <c:v>7</c:v>
                </c:pt>
                <c:pt idx="1528">
                  <c:v>4</c:v>
                </c:pt>
                <c:pt idx="1529">
                  <c:v>16</c:v>
                </c:pt>
                <c:pt idx="1530">
                  <c:v>5</c:v>
                </c:pt>
                <c:pt idx="1531">
                  <c:v>5</c:v>
                </c:pt>
                <c:pt idx="1532">
                  <c:v>10</c:v>
                </c:pt>
                <c:pt idx="1533">
                  <c:v>12</c:v>
                </c:pt>
                <c:pt idx="1534">
                  <c:v>12</c:v>
                </c:pt>
                <c:pt idx="1535">
                  <c:v>7</c:v>
                </c:pt>
                <c:pt idx="1536">
                  <c:v>6</c:v>
                </c:pt>
                <c:pt idx="1537">
                  <c:v>7</c:v>
                </c:pt>
                <c:pt idx="1538">
                  <c:v>12</c:v>
                </c:pt>
                <c:pt idx="1539">
                  <c:v>-7</c:v>
                </c:pt>
                <c:pt idx="1540">
                  <c:v>3</c:v>
                </c:pt>
                <c:pt idx="1541">
                  <c:v>6</c:v>
                </c:pt>
                <c:pt idx="1542">
                  <c:v>6</c:v>
                </c:pt>
                <c:pt idx="1543">
                  <c:v>11</c:v>
                </c:pt>
                <c:pt idx="1544">
                  <c:v>3</c:v>
                </c:pt>
                <c:pt idx="1545">
                  <c:v>13</c:v>
                </c:pt>
                <c:pt idx="1546">
                  <c:v>-7</c:v>
                </c:pt>
                <c:pt idx="1547">
                  <c:v>8</c:v>
                </c:pt>
                <c:pt idx="1548">
                  <c:v>12</c:v>
                </c:pt>
                <c:pt idx="1549">
                  <c:v>2</c:v>
                </c:pt>
                <c:pt idx="1550">
                  <c:v>3</c:v>
                </c:pt>
                <c:pt idx="1551">
                  <c:v>11</c:v>
                </c:pt>
                <c:pt idx="1552">
                  <c:v>7</c:v>
                </c:pt>
                <c:pt idx="1553">
                  <c:v>8</c:v>
                </c:pt>
                <c:pt idx="1554">
                  <c:v>9</c:v>
                </c:pt>
                <c:pt idx="1555">
                  <c:v>5</c:v>
                </c:pt>
                <c:pt idx="1556">
                  <c:v>8</c:v>
                </c:pt>
                <c:pt idx="1557">
                  <c:v>9</c:v>
                </c:pt>
                <c:pt idx="1558">
                  <c:v>6</c:v>
                </c:pt>
                <c:pt idx="1559">
                  <c:v>7</c:v>
                </c:pt>
                <c:pt idx="1560">
                  <c:v>9</c:v>
                </c:pt>
                <c:pt idx="1561">
                  <c:v>5</c:v>
                </c:pt>
                <c:pt idx="1562">
                  <c:v>12</c:v>
                </c:pt>
                <c:pt idx="1563">
                  <c:v>6</c:v>
                </c:pt>
                <c:pt idx="1564">
                  <c:v>13</c:v>
                </c:pt>
                <c:pt idx="1565">
                  <c:v>5</c:v>
                </c:pt>
                <c:pt idx="1566">
                  <c:v>3</c:v>
                </c:pt>
                <c:pt idx="1567">
                  <c:v>5</c:v>
                </c:pt>
                <c:pt idx="1568">
                  <c:v>3</c:v>
                </c:pt>
                <c:pt idx="1569">
                  <c:v>-4</c:v>
                </c:pt>
                <c:pt idx="1570">
                  <c:v>-3</c:v>
                </c:pt>
                <c:pt idx="1571">
                  <c:v>5</c:v>
                </c:pt>
                <c:pt idx="1572">
                  <c:v>9</c:v>
                </c:pt>
                <c:pt idx="1573">
                  <c:v>10</c:v>
                </c:pt>
                <c:pt idx="1574">
                  <c:v>5</c:v>
                </c:pt>
                <c:pt idx="1575">
                  <c:v>5</c:v>
                </c:pt>
                <c:pt idx="1576">
                  <c:v>6</c:v>
                </c:pt>
                <c:pt idx="1577">
                  <c:v>9</c:v>
                </c:pt>
                <c:pt idx="1578">
                  <c:v>-4</c:v>
                </c:pt>
                <c:pt idx="1579">
                  <c:v>5</c:v>
                </c:pt>
                <c:pt idx="1580">
                  <c:v>6</c:v>
                </c:pt>
                <c:pt idx="1581">
                  <c:v>3</c:v>
                </c:pt>
                <c:pt idx="1582">
                  <c:v>11</c:v>
                </c:pt>
                <c:pt idx="1583">
                  <c:v>7</c:v>
                </c:pt>
                <c:pt idx="1584">
                  <c:v>5</c:v>
                </c:pt>
                <c:pt idx="1585">
                  <c:v>11</c:v>
                </c:pt>
                <c:pt idx="1586">
                  <c:v>12</c:v>
                </c:pt>
                <c:pt idx="1587">
                  <c:v>10</c:v>
                </c:pt>
                <c:pt idx="1588">
                  <c:v>6</c:v>
                </c:pt>
                <c:pt idx="1589">
                  <c:v>3</c:v>
                </c:pt>
                <c:pt idx="1590">
                  <c:v>8</c:v>
                </c:pt>
                <c:pt idx="1591">
                  <c:v>3</c:v>
                </c:pt>
                <c:pt idx="1592">
                  <c:v>-7</c:v>
                </c:pt>
                <c:pt idx="1593">
                  <c:v>10</c:v>
                </c:pt>
                <c:pt idx="1594">
                  <c:v>6</c:v>
                </c:pt>
                <c:pt idx="1595">
                  <c:v>8</c:v>
                </c:pt>
                <c:pt idx="1596">
                  <c:v>5</c:v>
                </c:pt>
                <c:pt idx="1597">
                  <c:v>11</c:v>
                </c:pt>
                <c:pt idx="1598">
                  <c:v>7</c:v>
                </c:pt>
                <c:pt idx="1599">
                  <c:v>10</c:v>
                </c:pt>
                <c:pt idx="1600">
                  <c:v>3</c:v>
                </c:pt>
                <c:pt idx="1601">
                  <c:v>3</c:v>
                </c:pt>
                <c:pt idx="1602">
                  <c:v>7</c:v>
                </c:pt>
                <c:pt idx="1603">
                  <c:v>7</c:v>
                </c:pt>
                <c:pt idx="1604">
                  <c:v>5</c:v>
                </c:pt>
                <c:pt idx="1605">
                  <c:v>11</c:v>
                </c:pt>
                <c:pt idx="1606">
                  <c:v>5</c:v>
                </c:pt>
                <c:pt idx="1607">
                  <c:v>4</c:v>
                </c:pt>
                <c:pt idx="1608">
                  <c:v>5</c:v>
                </c:pt>
                <c:pt idx="1609">
                  <c:v>3</c:v>
                </c:pt>
                <c:pt idx="1610">
                  <c:v>6</c:v>
                </c:pt>
                <c:pt idx="1611">
                  <c:v>7</c:v>
                </c:pt>
                <c:pt idx="1612">
                  <c:v>9</c:v>
                </c:pt>
                <c:pt idx="1613">
                  <c:v>9</c:v>
                </c:pt>
                <c:pt idx="1614">
                  <c:v>9</c:v>
                </c:pt>
                <c:pt idx="1615">
                  <c:v>2</c:v>
                </c:pt>
                <c:pt idx="1616">
                  <c:v>7</c:v>
                </c:pt>
                <c:pt idx="1617">
                  <c:v>6</c:v>
                </c:pt>
                <c:pt idx="1618">
                  <c:v>2</c:v>
                </c:pt>
                <c:pt idx="1619">
                  <c:v>9</c:v>
                </c:pt>
                <c:pt idx="1620">
                  <c:v>5</c:v>
                </c:pt>
                <c:pt idx="1621">
                  <c:v>8</c:v>
                </c:pt>
                <c:pt idx="1622">
                  <c:v>6</c:v>
                </c:pt>
                <c:pt idx="1623">
                  <c:v>6</c:v>
                </c:pt>
                <c:pt idx="1624">
                  <c:v>3</c:v>
                </c:pt>
                <c:pt idx="1625">
                  <c:v>5</c:v>
                </c:pt>
                <c:pt idx="1626">
                  <c:v>7</c:v>
                </c:pt>
                <c:pt idx="1627">
                  <c:v>5</c:v>
                </c:pt>
                <c:pt idx="1628">
                  <c:v>5</c:v>
                </c:pt>
                <c:pt idx="1629">
                  <c:v>9</c:v>
                </c:pt>
                <c:pt idx="1630">
                  <c:v>6</c:v>
                </c:pt>
                <c:pt idx="1631">
                  <c:v>11</c:v>
                </c:pt>
                <c:pt idx="1632">
                  <c:v>8</c:v>
                </c:pt>
                <c:pt idx="1633">
                  <c:v>6</c:v>
                </c:pt>
                <c:pt idx="1634">
                  <c:v>13</c:v>
                </c:pt>
                <c:pt idx="1635">
                  <c:v>5</c:v>
                </c:pt>
                <c:pt idx="1636">
                  <c:v>8</c:v>
                </c:pt>
                <c:pt idx="1637">
                  <c:v>3</c:v>
                </c:pt>
                <c:pt idx="1638">
                  <c:v>6</c:v>
                </c:pt>
                <c:pt idx="1639">
                  <c:v>4</c:v>
                </c:pt>
                <c:pt idx="1640">
                  <c:v>3</c:v>
                </c:pt>
                <c:pt idx="1641">
                  <c:v>6</c:v>
                </c:pt>
                <c:pt idx="1642">
                  <c:v>5</c:v>
                </c:pt>
                <c:pt idx="1643">
                  <c:v>3</c:v>
                </c:pt>
                <c:pt idx="1644">
                  <c:v>7</c:v>
                </c:pt>
                <c:pt idx="1645">
                  <c:v>5</c:v>
                </c:pt>
                <c:pt idx="1646">
                  <c:v>3</c:v>
                </c:pt>
                <c:pt idx="1647">
                  <c:v>6</c:v>
                </c:pt>
                <c:pt idx="1648">
                  <c:v>3</c:v>
                </c:pt>
                <c:pt idx="1649">
                  <c:v>3</c:v>
                </c:pt>
                <c:pt idx="1650">
                  <c:v>6</c:v>
                </c:pt>
                <c:pt idx="1651">
                  <c:v>5</c:v>
                </c:pt>
                <c:pt idx="1652">
                  <c:v>-9</c:v>
                </c:pt>
                <c:pt idx="1653">
                  <c:v>4</c:v>
                </c:pt>
                <c:pt idx="1654">
                  <c:v>12</c:v>
                </c:pt>
                <c:pt idx="1655">
                  <c:v>5</c:v>
                </c:pt>
                <c:pt idx="1656">
                  <c:v>1</c:v>
                </c:pt>
                <c:pt idx="1657">
                  <c:v>1</c:v>
                </c:pt>
                <c:pt idx="1658">
                  <c:v>3</c:v>
                </c:pt>
                <c:pt idx="1659">
                  <c:v>-12</c:v>
                </c:pt>
                <c:pt idx="1660">
                  <c:v>1</c:v>
                </c:pt>
                <c:pt idx="1661">
                  <c:v>-7</c:v>
                </c:pt>
                <c:pt idx="1662">
                  <c:v>3</c:v>
                </c:pt>
                <c:pt idx="1663">
                  <c:v>7</c:v>
                </c:pt>
                <c:pt idx="1664">
                  <c:v>2</c:v>
                </c:pt>
                <c:pt idx="1665">
                  <c:v>4</c:v>
                </c:pt>
                <c:pt idx="1666">
                  <c:v>5</c:v>
                </c:pt>
                <c:pt idx="1667">
                  <c:v>6</c:v>
                </c:pt>
                <c:pt idx="1668">
                  <c:v>3</c:v>
                </c:pt>
                <c:pt idx="1669">
                  <c:v>5</c:v>
                </c:pt>
                <c:pt idx="1670">
                  <c:v>-8</c:v>
                </c:pt>
                <c:pt idx="1671">
                  <c:v>8</c:v>
                </c:pt>
                <c:pt idx="1672">
                  <c:v>6</c:v>
                </c:pt>
                <c:pt idx="1673">
                  <c:v>4</c:v>
                </c:pt>
                <c:pt idx="1674">
                  <c:v>6</c:v>
                </c:pt>
                <c:pt idx="1675">
                  <c:v>2</c:v>
                </c:pt>
                <c:pt idx="1676">
                  <c:v>2</c:v>
                </c:pt>
                <c:pt idx="1677">
                  <c:v>6</c:v>
                </c:pt>
                <c:pt idx="1678">
                  <c:v>6</c:v>
                </c:pt>
                <c:pt idx="1679">
                  <c:v>6</c:v>
                </c:pt>
                <c:pt idx="1680">
                  <c:v>5</c:v>
                </c:pt>
                <c:pt idx="1681">
                  <c:v>2</c:v>
                </c:pt>
                <c:pt idx="1682">
                  <c:v>4</c:v>
                </c:pt>
                <c:pt idx="1683">
                  <c:v>4</c:v>
                </c:pt>
                <c:pt idx="1684">
                  <c:v>2</c:v>
                </c:pt>
                <c:pt idx="1685">
                  <c:v>6</c:v>
                </c:pt>
                <c:pt idx="1686">
                  <c:v>3</c:v>
                </c:pt>
                <c:pt idx="1687">
                  <c:v>8</c:v>
                </c:pt>
                <c:pt idx="1688">
                  <c:v>6</c:v>
                </c:pt>
                <c:pt idx="1689">
                  <c:v>2</c:v>
                </c:pt>
                <c:pt idx="1690">
                  <c:v>7</c:v>
                </c:pt>
                <c:pt idx="1691">
                  <c:v>1</c:v>
                </c:pt>
                <c:pt idx="1692">
                  <c:v>4</c:v>
                </c:pt>
                <c:pt idx="1693">
                  <c:v>9</c:v>
                </c:pt>
                <c:pt idx="1694">
                  <c:v>7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3</c:v>
                </c:pt>
                <c:pt idx="1699">
                  <c:v>2</c:v>
                </c:pt>
                <c:pt idx="1700">
                  <c:v>1</c:v>
                </c:pt>
                <c:pt idx="1701">
                  <c:v>-7</c:v>
                </c:pt>
                <c:pt idx="1702">
                  <c:v>4</c:v>
                </c:pt>
                <c:pt idx="1703">
                  <c:v>6</c:v>
                </c:pt>
                <c:pt idx="1704">
                  <c:v>4</c:v>
                </c:pt>
                <c:pt idx="1705">
                  <c:v>2</c:v>
                </c:pt>
                <c:pt idx="1706">
                  <c:v>5</c:v>
                </c:pt>
                <c:pt idx="1707">
                  <c:v>7</c:v>
                </c:pt>
                <c:pt idx="1708">
                  <c:v>2</c:v>
                </c:pt>
                <c:pt idx="1709">
                  <c:v>3</c:v>
                </c:pt>
                <c:pt idx="1710">
                  <c:v>5</c:v>
                </c:pt>
                <c:pt idx="1711">
                  <c:v>5</c:v>
                </c:pt>
                <c:pt idx="1712">
                  <c:v>4</c:v>
                </c:pt>
                <c:pt idx="1713">
                  <c:v>4</c:v>
                </c:pt>
                <c:pt idx="1714">
                  <c:v>4</c:v>
                </c:pt>
                <c:pt idx="1715">
                  <c:v>4</c:v>
                </c:pt>
                <c:pt idx="1716">
                  <c:v>2</c:v>
                </c:pt>
                <c:pt idx="1717">
                  <c:v>5</c:v>
                </c:pt>
                <c:pt idx="1718">
                  <c:v>2</c:v>
                </c:pt>
                <c:pt idx="1719">
                  <c:v>1</c:v>
                </c:pt>
                <c:pt idx="1720">
                  <c:v>3</c:v>
                </c:pt>
                <c:pt idx="1721">
                  <c:v>1</c:v>
                </c:pt>
                <c:pt idx="1722">
                  <c:v>6</c:v>
                </c:pt>
                <c:pt idx="1723">
                  <c:v>-6</c:v>
                </c:pt>
                <c:pt idx="1724">
                  <c:v>-8</c:v>
                </c:pt>
                <c:pt idx="1725">
                  <c:v>5</c:v>
                </c:pt>
                <c:pt idx="1726">
                  <c:v>3</c:v>
                </c:pt>
                <c:pt idx="1727">
                  <c:v>4</c:v>
                </c:pt>
                <c:pt idx="1728">
                  <c:v>6</c:v>
                </c:pt>
                <c:pt idx="1729">
                  <c:v>4</c:v>
                </c:pt>
                <c:pt idx="1730">
                  <c:v>2</c:v>
                </c:pt>
                <c:pt idx="1731">
                  <c:v>1</c:v>
                </c:pt>
                <c:pt idx="1732">
                  <c:v>2</c:v>
                </c:pt>
                <c:pt idx="1733">
                  <c:v>4</c:v>
                </c:pt>
                <c:pt idx="1734">
                  <c:v>3</c:v>
                </c:pt>
                <c:pt idx="1735">
                  <c:v>2</c:v>
                </c:pt>
                <c:pt idx="1736">
                  <c:v>3</c:v>
                </c:pt>
                <c:pt idx="1737">
                  <c:v>4</c:v>
                </c:pt>
                <c:pt idx="1738">
                  <c:v>1</c:v>
                </c:pt>
                <c:pt idx="1739">
                  <c:v>5</c:v>
                </c:pt>
                <c:pt idx="1740">
                  <c:v>4</c:v>
                </c:pt>
                <c:pt idx="1741">
                  <c:v>4</c:v>
                </c:pt>
                <c:pt idx="1742">
                  <c:v>3</c:v>
                </c:pt>
                <c:pt idx="1743">
                  <c:v>2</c:v>
                </c:pt>
                <c:pt idx="1744">
                  <c:v>2</c:v>
                </c:pt>
                <c:pt idx="1745">
                  <c:v>1</c:v>
                </c:pt>
                <c:pt idx="1746">
                  <c:v>2</c:v>
                </c:pt>
                <c:pt idx="1747">
                  <c:v>4</c:v>
                </c:pt>
                <c:pt idx="1748">
                  <c:v>1</c:v>
                </c:pt>
                <c:pt idx="1749">
                  <c:v>3</c:v>
                </c:pt>
                <c:pt idx="1750">
                  <c:v>2</c:v>
                </c:pt>
                <c:pt idx="1751">
                  <c:v>3</c:v>
                </c:pt>
                <c:pt idx="1752">
                  <c:v>2</c:v>
                </c:pt>
                <c:pt idx="1753">
                  <c:v>2</c:v>
                </c:pt>
                <c:pt idx="1754">
                  <c:v>2</c:v>
                </c:pt>
                <c:pt idx="1755">
                  <c:v>3</c:v>
                </c:pt>
                <c:pt idx="1756">
                  <c:v>8</c:v>
                </c:pt>
                <c:pt idx="1757">
                  <c:v>3</c:v>
                </c:pt>
                <c:pt idx="1758">
                  <c:v>2</c:v>
                </c:pt>
                <c:pt idx="1759">
                  <c:v>2</c:v>
                </c:pt>
                <c:pt idx="1760">
                  <c:v>3</c:v>
                </c:pt>
                <c:pt idx="1761">
                  <c:v>2</c:v>
                </c:pt>
                <c:pt idx="1762">
                  <c:v>0</c:v>
                </c:pt>
                <c:pt idx="1763">
                  <c:v>3</c:v>
                </c:pt>
                <c:pt idx="1764">
                  <c:v>4</c:v>
                </c:pt>
                <c:pt idx="1765">
                  <c:v>5</c:v>
                </c:pt>
                <c:pt idx="1766">
                  <c:v>3</c:v>
                </c:pt>
                <c:pt idx="1767">
                  <c:v>4</c:v>
                </c:pt>
                <c:pt idx="1768">
                  <c:v>4</c:v>
                </c:pt>
                <c:pt idx="1769">
                  <c:v>2</c:v>
                </c:pt>
                <c:pt idx="1770">
                  <c:v>1</c:v>
                </c:pt>
                <c:pt idx="1771">
                  <c:v>2</c:v>
                </c:pt>
                <c:pt idx="1772">
                  <c:v>0</c:v>
                </c:pt>
                <c:pt idx="1773">
                  <c:v>0</c:v>
                </c:pt>
                <c:pt idx="1774">
                  <c:v>2</c:v>
                </c:pt>
                <c:pt idx="1775">
                  <c:v>0</c:v>
                </c:pt>
                <c:pt idx="1776">
                  <c:v>4</c:v>
                </c:pt>
                <c:pt idx="1777">
                  <c:v>2</c:v>
                </c:pt>
                <c:pt idx="1778">
                  <c:v>2</c:v>
                </c:pt>
                <c:pt idx="1779">
                  <c:v>0</c:v>
                </c:pt>
                <c:pt idx="1780">
                  <c:v>2</c:v>
                </c:pt>
                <c:pt idx="1781">
                  <c:v>2</c:v>
                </c:pt>
                <c:pt idx="1782">
                  <c:v>2</c:v>
                </c:pt>
                <c:pt idx="1783">
                  <c:v>0</c:v>
                </c:pt>
                <c:pt idx="1784">
                  <c:v>0</c:v>
                </c:pt>
                <c:pt idx="1785">
                  <c:v>5</c:v>
                </c:pt>
                <c:pt idx="1786">
                  <c:v>1</c:v>
                </c:pt>
                <c:pt idx="1787">
                  <c:v>1</c:v>
                </c:pt>
                <c:pt idx="1788">
                  <c:v>2</c:v>
                </c:pt>
                <c:pt idx="1789">
                  <c:v>5</c:v>
                </c:pt>
                <c:pt idx="1790">
                  <c:v>1</c:v>
                </c:pt>
                <c:pt idx="1791">
                  <c:v>5</c:v>
                </c:pt>
                <c:pt idx="1792">
                  <c:v>-8</c:v>
                </c:pt>
                <c:pt idx="1793">
                  <c:v>5</c:v>
                </c:pt>
                <c:pt idx="1794">
                  <c:v>1</c:v>
                </c:pt>
                <c:pt idx="1795">
                  <c:v>3</c:v>
                </c:pt>
                <c:pt idx="1796">
                  <c:v>3</c:v>
                </c:pt>
                <c:pt idx="1797">
                  <c:v>-10</c:v>
                </c:pt>
                <c:pt idx="1798">
                  <c:v>0</c:v>
                </c:pt>
                <c:pt idx="1799">
                  <c:v>2</c:v>
                </c:pt>
                <c:pt idx="1800">
                  <c:v>0</c:v>
                </c:pt>
                <c:pt idx="1801">
                  <c:v>1</c:v>
                </c:pt>
                <c:pt idx="1802">
                  <c:v>0</c:v>
                </c:pt>
                <c:pt idx="1803">
                  <c:v>4</c:v>
                </c:pt>
                <c:pt idx="1804">
                  <c:v>5</c:v>
                </c:pt>
                <c:pt idx="1805">
                  <c:v>1</c:v>
                </c:pt>
                <c:pt idx="1806">
                  <c:v>3</c:v>
                </c:pt>
                <c:pt idx="1807">
                  <c:v>1</c:v>
                </c:pt>
                <c:pt idx="1808">
                  <c:v>5</c:v>
                </c:pt>
                <c:pt idx="1809">
                  <c:v>1</c:v>
                </c:pt>
                <c:pt idx="1810">
                  <c:v>2</c:v>
                </c:pt>
                <c:pt idx="1811">
                  <c:v>-9</c:v>
                </c:pt>
                <c:pt idx="1812">
                  <c:v>1</c:v>
                </c:pt>
                <c:pt idx="1813">
                  <c:v>3</c:v>
                </c:pt>
                <c:pt idx="1814">
                  <c:v>2</c:v>
                </c:pt>
                <c:pt idx="1815">
                  <c:v>0</c:v>
                </c:pt>
                <c:pt idx="1816">
                  <c:v>5</c:v>
                </c:pt>
                <c:pt idx="1817">
                  <c:v>1</c:v>
                </c:pt>
                <c:pt idx="1818">
                  <c:v>7</c:v>
                </c:pt>
                <c:pt idx="1819">
                  <c:v>3</c:v>
                </c:pt>
                <c:pt idx="1820">
                  <c:v>4</c:v>
                </c:pt>
                <c:pt idx="1821">
                  <c:v>1</c:v>
                </c:pt>
                <c:pt idx="1822">
                  <c:v>3</c:v>
                </c:pt>
                <c:pt idx="1823">
                  <c:v>2</c:v>
                </c:pt>
                <c:pt idx="1824">
                  <c:v>3</c:v>
                </c:pt>
                <c:pt idx="1825">
                  <c:v>5</c:v>
                </c:pt>
                <c:pt idx="1826">
                  <c:v>3</c:v>
                </c:pt>
                <c:pt idx="1827">
                  <c:v>-12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1</c:v>
                </c:pt>
                <c:pt idx="1832">
                  <c:v>2</c:v>
                </c:pt>
                <c:pt idx="1833">
                  <c:v>2</c:v>
                </c:pt>
                <c:pt idx="1834">
                  <c:v>0</c:v>
                </c:pt>
                <c:pt idx="1835">
                  <c:v>2</c:v>
                </c:pt>
                <c:pt idx="1836">
                  <c:v>0</c:v>
                </c:pt>
                <c:pt idx="1837">
                  <c:v>1</c:v>
                </c:pt>
                <c:pt idx="1838">
                  <c:v>2</c:v>
                </c:pt>
                <c:pt idx="1839">
                  <c:v>3</c:v>
                </c:pt>
                <c:pt idx="1840">
                  <c:v>1</c:v>
                </c:pt>
                <c:pt idx="1841">
                  <c:v>4</c:v>
                </c:pt>
                <c:pt idx="1842">
                  <c:v>3</c:v>
                </c:pt>
                <c:pt idx="1843">
                  <c:v>3</c:v>
                </c:pt>
                <c:pt idx="1844">
                  <c:v>3</c:v>
                </c:pt>
                <c:pt idx="1845">
                  <c:v>2</c:v>
                </c:pt>
                <c:pt idx="1846">
                  <c:v>1</c:v>
                </c:pt>
                <c:pt idx="1847">
                  <c:v>0</c:v>
                </c:pt>
                <c:pt idx="1848">
                  <c:v>2</c:v>
                </c:pt>
                <c:pt idx="1849">
                  <c:v>2</c:v>
                </c:pt>
                <c:pt idx="1850">
                  <c:v>4</c:v>
                </c:pt>
                <c:pt idx="1851">
                  <c:v>2</c:v>
                </c:pt>
                <c:pt idx="1852">
                  <c:v>3</c:v>
                </c:pt>
                <c:pt idx="1853">
                  <c:v>1</c:v>
                </c:pt>
                <c:pt idx="1854">
                  <c:v>3</c:v>
                </c:pt>
                <c:pt idx="1855">
                  <c:v>4</c:v>
                </c:pt>
                <c:pt idx="1856">
                  <c:v>1</c:v>
                </c:pt>
                <c:pt idx="1857">
                  <c:v>-10</c:v>
                </c:pt>
                <c:pt idx="1858">
                  <c:v>2</c:v>
                </c:pt>
                <c:pt idx="1859">
                  <c:v>2</c:v>
                </c:pt>
                <c:pt idx="1860">
                  <c:v>4</c:v>
                </c:pt>
                <c:pt idx="1861">
                  <c:v>2</c:v>
                </c:pt>
                <c:pt idx="1862">
                  <c:v>2</c:v>
                </c:pt>
                <c:pt idx="1863">
                  <c:v>1</c:v>
                </c:pt>
                <c:pt idx="1864">
                  <c:v>2</c:v>
                </c:pt>
                <c:pt idx="1865">
                  <c:v>1</c:v>
                </c:pt>
                <c:pt idx="1866">
                  <c:v>-10</c:v>
                </c:pt>
                <c:pt idx="1867">
                  <c:v>2</c:v>
                </c:pt>
                <c:pt idx="1868">
                  <c:v>2</c:v>
                </c:pt>
                <c:pt idx="1869">
                  <c:v>3</c:v>
                </c:pt>
                <c:pt idx="1870">
                  <c:v>3</c:v>
                </c:pt>
                <c:pt idx="1871">
                  <c:v>2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0</c:v>
                </c:pt>
                <c:pt idx="1876">
                  <c:v>2</c:v>
                </c:pt>
                <c:pt idx="1877">
                  <c:v>3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1</c:v>
                </c:pt>
                <c:pt idx="1882">
                  <c:v>1</c:v>
                </c:pt>
                <c:pt idx="1883">
                  <c:v>3</c:v>
                </c:pt>
                <c:pt idx="1884">
                  <c:v>5</c:v>
                </c:pt>
                <c:pt idx="1885">
                  <c:v>2</c:v>
                </c:pt>
                <c:pt idx="1886">
                  <c:v>2</c:v>
                </c:pt>
                <c:pt idx="1887">
                  <c:v>0</c:v>
                </c:pt>
                <c:pt idx="1888">
                  <c:v>2</c:v>
                </c:pt>
                <c:pt idx="1889">
                  <c:v>6</c:v>
                </c:pt>
                <c:pt idx="1890">
                  <c:v>2</c:v>
                </c:pt>
                <c:pt idx="1891">
                  <c:v>2</c:v>
                </c:pt>
                <c:pt idx="1892">
                  <c:v>1</c:v>
                </c:pt>
                <c:pt idx="1893">
                  <c:v>0</c:v>
                </c:pt>
                <c:pt idx="1894">
                  <c:v>1</c:v>
                </c:pt>
                <c:pt idx="1895">
                  <c:v>2</c:v>
                </c:pt>
                <c:pt idx="1896">
                  <c:v>3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1</c:v>
                </c:pt>
                <c:pt idx="1901">
                  <c:v>0</c:v>
                </c:pt>
                <c:pt idx="1902">
                  <c:v>1</c:v>
                </c:pt>
                <c:pt idx="1903">
                  <c:v>3</c:v>
                </c:pt>
                <c:pt idx="1904">
                  <c:v>0</c:v>
                </c:pt>
                <c:pt idx="1905">
                  <c:v>-11</c:v>
                </c:pt>
                <c:pt idx="1906">
                  <c:v>-12</c:v>
                </c:pt>
                <c:pt idx="1907">
                  <c:v>1</c:v>
                </c:pt>
                <c:pt idx="1908">
                  <c:v>2</c:v>
                </c:pt>
                <c:pt idx="1909">
                  <c:v>0</c:v>
                </c:pt>
                <c:pt idx="1910">
                  <c:v>0</c:v>
                </c:pt>
                <c:pt idx="1911">
                  <c:v>1</c:v>
                </c:pt>
                <c:pt idx="1912">
                  <c:v>0</c:v>
                </c:pt>
                <c:pt idx="1913">
                  <c:v>4</c:v>
                </c:pt>
                <c:pt idx="1914">
                  <c:v>1</c:v>
                </c:pt>
                <c:pt idx="1915">
                  <c:v>1</c:v>
                </c:pt>
                <c:pt idx="1916">
                  <c:v>1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0</c:v>
                </c:pt>
                <c:pt idx="1921">
                  <c:v>1</c:v>
                </c:pt>
                <c:pt idx="1922">
                  <c:v>1</c:v>
                </c:pt>
                <c:pt idx="1923">
                  <c:v>3</c:v>
                </c:pt>
                <c:pt idx="1924">
                  <c:v>1</c:v>
                </c:pt>
                <c:pt idx="1925">
                  <c:v>4</c:v>
                </c:pt>
                <c:pt idx="1926">
                  <c:v>3</c:v>
                </c:pt>
                <c:pt idx="1927">
                  <c:v>1</c:v>
                </c:pt>
                <c:pt idx="1928">
                  <c:v>0</c:v>
                </c:pt>
                <c:pt idx="1929">
                  <c:v>1</c:v>
                </c:pt>
                <c:pt idx="1930">
                  <c:v>2</c:v>
                </c:pt>
                <c:pt idx="1931">
                  <c:v>1</c:v>
                </c:pt>
                <c:pt idx="1932">
                  <c:v>3</c:v>
                </c:pt>
                <c:pt idx="1933">
                  <c:v>0</c:v>
                </c:pt>
                <c:pt idx="1934">
                  <c:v>2</c:v>
                </c:pt>
                <c:pt idx="1935">
                  <c:v>1</c:v>
                </c:pt>
                <c:pt idx="1936">
                  <c:v>1</c:v>
                </c:pt>
                <c:pt idx="1937">
                  <c:v>2</c:v>
                </c:pt>
                <c:pt idx="1938">
                  <c:v>3</c:v>
                </c:pt>
                <c:pt idx="1939">
                  <c:v>2</c:v>
                </c:pt>
                <c:pt idx="1940">
                  <c:v>2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0</c:v>
                </c:pt>
                <c:pt idx="1946">
                  <c:v>1</c:v>
                </c:pt>
                <c:pt idx="1947">
                  <c:v>0</c:v>
                </c:pt>
                <c:pt idx="1948">
                  <c:v>-9</c:v>
                </c:pt>
                <c:pt idx="1949">
                  <c:v>0</c:v>
                </c:pt>
                <c:pt idx="1950">
                  <c:v>1</c:v>
                </c:pt>
                <c:pt idx="1951">
                  <c:v>0</c:v>
                </c:pt>
                <c:pt idx="1952">
                  <c:v>3</c:v>
                </c:pt>
                <c:pt idx="1953">
                  <c:v>3</c:v>
                </c:pt>
                <c:pt idx="1954">
                  <c:v>3</c:v>
                </c:pt>
                <c:pt idx="1955">
                  <c:v>1</c:v>
                </c:pt>
                <c:pt idx="1956">
                  <c:v>1</c:v>
                </c:pt>
                <c:pt idx="1957">
                  <c:v>0</c:v>
                </c:pt>
                <c:pt idx="1958">
                  <c:v>3</c:v>
                </c:pt>
                <c:pt idx="1959">
                  <c:v>2</c:v>
                </c:pt>
                <c:pt idx="1960">
                  <c:v>2</c:v>
                </c:pt>
                <c:pt idx="1961">
                  <c:v>1</c:v>
                </c:pt>
                <c:pt idx="1962">
                  <c:v>-10</c:v>
                </c:pt>
                <c:pt idx="1963">
                  <c:v>0</c:v>
                </c:pt>
                <c:pt idx="1964">
                  <c:v>0</c:v>
                </c:pt>
                <c:pt idx="1965">
                  <c:v>2</c:v>
                </c:pt>
                <c:pt idx="1966">
                  <c:v>2</c:v>
                </c:pt>
                <c:pt idx="1967">
                  <c:v>2</c:v>
                </c:pt>
                <c:pt idx="1968">
                  <c:v>1</c:v>
                </c:pt>
                <c:pt idx="1969">
                  <c:v>2</c:v>
                </c:pt>
                <c:pt idx="1970">
                  <c:v>1</c:v>
                </c:pt>
                <c:pt idx="1971">
                  <c:v>1</c:v>
                </c:pt>
                <c:pt idx="1972">
                  <c:v>2</c:v>
                </c:pt>
                <c:pt idx="1973">
                  <c:v>1</c:v>
                </c:pt>
                <c:pt idx="1974">
                  <c:v>0</c:v>
                </c:pt>
                <c:pt idx="1975">
                  <c:v>1</c:v>
                </c:pt>
                <c:pt idx="1976">
                  <c:v>-11</c:v>
                </c:pt>
                <c:pt idx="1977">
                  <c:v>2</c:v>
                </c:pt>
                <c:pt idx="1978">
                  <c:v>1</c:v>
                </c:pt>
                <c:pt idx="1979">
                  <c:v>0</c:v>
                </c:pt>
                <c:pt idx="1980">
                  <c:v>2</c:v>
                </c:pt>
                <c:pt idx="1981">
                  <c:v>4</c:v>
                </c:pt>
                <c:pt idx="1982">
                  <c:v>1</c:v>
                </c:pt>
                <c:pt idx="1983">
                  <c:v>3</c:v>
                </c:pt>
                <c:pt idx="1984">
                  <c:v>2</c:v>
                </c:pt>
                <c:pt idx="1985">
                  <c:v>2</c:v>
                </c:pt>
                <c:pt idx="1986">
                  <c:v>1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1</c:v>
                </c:pt>
                <c:pt idx="1991">
                  <c:v>1</c:v>
                </c:pt>
                <c:pt idx="1992">
                  <c:v>4</c:v>
                </c:pt>
                <c:pt idx="1993">
                  <c:v>1</c:v>
                </c:pt>
                <c:pt idx="1994">
                  <c:v>1</c:v>
                </c:pt>
                <c:pt idx="1995">
                  <c:v>0</c:v>
                </c:pt>
                <c:pt idx="1996">
                  <c:v>2</c:v>
                </c:pt>
                <c:pt idx="1997">
                  <c:v>0</c:v>
                </c:pt>
                <c:pt idx="1998">
                  <c:v>1</c:v>
                </c:pt>
                <c:pt idx="1999">
                  <c:v>2</c:v>
                </c:pt>
                <c:pt idx="2000">
                  <c:v>0</c:v>
                </c:pt>
                <c:pt idx="2001">
                  <c:v>1</c:v>
                </c:pt>
                <c:pt idx="2002">
                  <c:v>0</c:v>
                </c:pt>
                <c:pt idx="2003">
                  <c:v>1</c:v>
                </c:pt>
                <c:pt idx="2004">
                  <c:v>1</c:v>
                </c:pt>
                <c:pt idx="2005">
                  <c:v>0</c:v>
                </c:pt>
                <c:pt idx="2006">
                  <c:v>1</c:v>
                </c:pt>
                <c:pt idx="2007">
                  <c:v>2</c:v>
                </c:pt>
                <c:pt idx="2008">
                  <c:v>0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0</c:v>
                </c:pt>
                <c:pt idx="2013">
                  <c:v>1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2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1</c:v>
                </c:pt>
                <c:pt idx="2024">
                  <c:v>3</c:v>
                </c:pt>
                <c:pt idx="2025">
                  <c:v>2</c:v>
                </c:pt>
                <c:pt idx="2026">
                  <c:v>1</c:v>
                </c:pt>
                <c:pt idx="2027">
                  <c:v>1</c:v>
                </c:pt>
                <c:pt idx="2028">
                  <c:v>0</c:v>
                </c:pt>
                <c:pt idx="2029">
                  <c:v>-9</c:v>
                </c:pt>
                <c:pt idx="2030">
                  <c:v>2</c:v>
                </c:pt>
                <c:pt idx="2031">
                  <c:v>1</c:v>
                </c:pt>
                <c:pt idx="2032">
                  <c:v>1</c:v>
                </c:pt>
                <c:pt idx="2033">
                  <c:v>2</c:v>
                </c:pt>
                <c:pt idx="2034">
                  <c:v>1</c:v>
                </c:pt>
                <c:pt idx="2035">
                  <c:v>2</c:v>
                </c:pt>
                <c:pt idx="2036">
                  <c:v>0</c:v>
                </c:pt>
                <c:pt idx="2037">
                  <c:v>2</c:v>
                </c:pt>
                <c:pt idx="2038">
                  <c:v>2</c:v>
                </c:pt>
                <c:pt idx="2039">
                  <c:v>1</c:v>
                </c:pt>
                <c:pt idx="2040">
                  <c:v>1</c:v>
                </c:pt>
                <c:pt idx="2041">
                  <c:v>0</c:v>
                </c:pt>
                <c:pt idx="2042">
                  <c:v>0</c:v>
                </c:pt>
                <c:pt idx="2043">
                  <c:v>2</c:v>
                </c:pt>
                <c:pt idx="2044">
                  <c:v>4</c:v>
                </c:pt>
                <c:pt idx="2045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F8-4A7A-8B1E-77624B7DFE7D}"/>
            </c:ext>
          </c:extLst>
        </c:ser>
        <c:ser>
          <c:idx val="1"/>
          <c:order val="1"/>
          <c:tx>
            <c:v>KSU Near NaI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Sheet5!$V$2:$V$2050</c:f>
              <c:numCache>
                <c:formatCode>General</c:formatCode>
                <c:ptCount val="2049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57</c:v>
                </c:pt>
                <c:pt idx="4">
                  <c:v>98</c:v>
                </c:pt>
                <c:pt idx="5">
                  <c:v>154</c:v>
                </c:pt>
                <c:pt idx="6">
                  <c:v>225</c:v>
                </c:pt>
                <c:pt idx="7">
                  <c:v>373</c:v>
                </c:pt>
                <c:pt idx="8">
                  <c:v>551</c:v>
                </c:pt>
                <c:pt idx="9">
                  <c:v>667</c:v>
                </c:pt>
                <c:pt idx="10">
                  <c:v>826</c:v>
                </c:pt>
                <c:pt idx="11">
                  <c:v>761</c:v>
                </c:pt>
                <c:pt idx="12">
                  <c:v>755</c:v>
                </c:pt>
                <c:pt idx="13">
                  <c:v>793</c:v>
                </c:pt>
                <c:pt idx="14">
                  <c:v>790</c:v>
                </c:pt>
                <c:pt idx="15">
                  <c:v>906</c:v>
                </c:pt>
                <c:pt idx="16">
                  <c:v>1016</c:v>
                </c:pt>
                <c:pt idx="17">
                  <c:v>1258</c:v>
                </c:pt>
                <c:pt idx="18">
                  <c:v>1460</c:v>
                </c:pt>
                <c:pt idx="19">
                  <c:v>1767</c:v>
                </c:pt>
                <c:pt idx="20">
                  <c:v>1985</c:v>
                </c:pt>
                <c:pt idx="21">
                  <c:v>2376</c:v>
                </c:pt>
                <c:pt idx="22">
                  <c:v>2712</c:v>
                </c:pt>
                <c:pt idx="23">
                  <c:v>3280</c:v>
                </c:pt>
                <c:pt idx="24">
                  <c:v>4219</c:v>
                </c:pt>
                <c:pt idx="25">
                  <c:v>7623</c:v>
                </c:pt>
                <c:pt idx="26">
                  <c:v>33588</c:v>
                </c:pt>
                <c:pt idx="27">
                  <c:v>132836</c:v>
                </c:pt>
                <c:pt idx="28">
                  <c:v>159010</c:v>
                </c:pt>
                <c:pt idx="29">
                  <c:v>164801</c:v>
                </c:pt>
                <c:pt idx="30">
                  <c:v>165245</c:v>
                </c:pt>
                <c:pt idx="31">
                  <c:v>155269</c:v>
                </c:pt>
                <c:pt idx="32">
                  <c:v>143364</c:v>
                </c:pt>
                <c:pt idx="33">
                  <c:v>133239</c:v>
                </c:pt>
                <c:pt idx="34">
                  <c:v>125180</c:v>
                </c:pt>
                <c:pt idx="35">
                  <c:v>119214</c:v>
                </c:pt>
                <c:pt idx="36">
                  <c:v>113075</c:v>
                </c:pt>
                <c:pt idx="37">
                  <c:v>108423</c:v>
                </c:pt>
                <c:pt idx="38">
                  <c:v>104511</c:v>
                </c:pt>
                <c:pt idx="39">
                  <c:v>99857</c:v>
                </c:pt>
                <c:pt idx="40">
                  <c:v>97035</c:v>
                </c:pt>
                <c:pt idx="41">
                  <c:v>93013</c:v>
                </c:pt>
                <c:pt idx="42">
                  <c:v>89173</c:v>
                </c:pt>
                <c:pt idx="43">
                  <c:v>85694</c:v>
                </c:pt>
                <c:pt idx="44">
                  <c:v>81965</c:v>
                </c:pt>
                <c:pt idx="45">
                  <c:v>78498</c:v>
                </c:pt>
                <c:pt idx="46">
                  <c:v>75972</c:v>
                </c:pt>
                <c:pt idx="47">
                  <c:v>73372</c:v>
                </c:pt>
                <c:pt idx="48">
                  <c:v>71609</c:v>
                </c:pt>
                <c:pt idx="49">
                  <c:v>69030</c:v>
                </c:pt>
                <c:pt idx="50">
                  <c:v>67690</c:v>
                </c:pt>
                <c:pt idx="51">
                  <c:v>66338</c:v>
                </c:pt>
                <c:pt idx="52">
                  <c:v>65712</c:v>
                </c:pt>
                <c:pt idx="53">
                  <c:v>64044</c:v>
                </c:pt>
                <c:pt idx="54">
                  <c:v>60350</c:v>
                </c:pt>
                <c:pt idx="55">
                  <c:v>58526</c:v>
                </c:pt>
                <c:pt idx="56">
                  <c:v>54957</c:v>
                </c:pt>
                <c:pt idx="57">
                  <c:v>53937</c:v>
                </c:pt>
                <c:pt idx="58">
                  <c:v>52189</c:v>
                </c:pt>
                <c:pt idx="59">
                  <c:v>49587</c:v>
                </c:pt>
                <c:pt idx="60">
                  <c:v>48760</c:v>
                </c:pt>
                <c:pt idx="61">
                  <c:v>46384</c:v>
                </c:pt>
                <c:pt idx="62">
                  <c:v>45030</c:v>
                </c:pt>
                <c:pt idx="63">
                  <c:v>43549</c:v>
                </c:pt>
                <c:pt idx="64">
                  <c:v>41935</c:v>
                </c:pt>
                <c:pt idx="65">
                  <c:v>40258</c:v>
                </c:pt>
                <c:pt idx="66">
                  <c:v>39773</c:v>
                </c:pt>
                <c:pt idx="67">
                  <c:v>37842</c:v>
                </c:pt>
                <c:pt idx="68">
                  <c:v>36563</c:v>
                </c:pt>
                <c:pt idx="69">
                  <c:v>35099</c:v>
                </c:pt>
                <c:pt idx="70">
                  <c:v>33693</c:v>
                </c:pt>
                <c:pt idx="71">
                  <c:v>32500</c:v>
                </c:pt>
                <c:pt idx="72">
                  <c:v>32101</c:v>
                </c:pt>
                <c:pt idx="73">
                  <c:v>31859</c:v>
                </c:pt>
                <c:pt idx="74">
                  <c:v>30696</c:v>
                </c:pt>
                <c:pt idx="75">
                  <c:v>30447</c:v>
                </c:pt>
                <c:pt idx="76">
                  <c:v>31034</c:v>
                </c:pt>
                <c:pt idx="77">
                  <c:v>29656</c:v>
                </c:pt>
                <c:pt idx="78">
                  <c:v>29342</c:v>
                </c:pt>
                <c:pt idx="79">
                  <c:v>28750</c:v>
                </c:pt>
                <c:pt idx="80">
                  <c:v>29129</c:v>
                </c:pt>
                <c:pt idx="81">
                  <c:v>28931</c:v>
                </c:pt>
                <c:pt idx="82">
                  <c:v>28240</c:v>
                </c:pt>
                <c:pt idx="83">
                  <c:v>27309</c:v>
                </c:pt>
                <c:pt idx="84">
                  <c:v>26912</c:v>
                </c:pt>
                <c:pt idx="85">
                  <c:v>25349</c:v>
                </c:pt>
                <c:pt idx="86">
                  <c:v>25375</c:v>
                </c:pt>
                <c:pt idx="87">
                  <c:v>23173</c:v>
                </c:pt>
                <c:pt idx="88">
                  <c:v>24547</c:v>
                </c:pt>
                <c:pt idx="89">
                  <c:v>24792</c:v>
                </c:pt>
                <c:pt idx="90">
                  <c:v>25104</c:v>
                </c:pt>
                <c:pt idx="91">
                  <c:v>25355</c:v>
                </c:pt>
                <c:pt idx="92">
                  <c:v>28364</c:v>
                </c:pt>
                <c:pt idx="93">
                  <c:v>32867</c:v>
                </c:pt>
                <c:pt idx="94">
                  <c:v>36789</c:v>
                </c:pt>
                <c:pt idx="95">
                  <c:v>44081</c:v>
                </c:pt>
                <c:pt idx="96">
                  <c:v>51781</c:v>
                </c:pt>
                <c:pt idx="97">
                  <c:v>58671</c:v>
                </c:pt>
                <c:pt idx="98">
                  <c:v>65925</c:v>
                </c:pt>
                <c:pt idx="99">
                  <c:v>69783</c:v>
                </c:pt>
                <c:pt idx="100">
                  <c:v>69234</c:v>
                </c:pt>
                <c:pt idx="101">
                  <c:v>64774</c:v>
                </c:pt>
                <c:pt idx="102">
                  <c:v>58360</c:v>
                </c:pt>
                <c:pt idx="103">
                  <c:v>49080</c:v>
                </c:pt>
                <c:pt idx="104">
                  <c:v>41072</c:v>
                </c:pt>
                <c:pt idx="105">
                  <c:v>33330</c:v>
                </c:pt>
                <c:pt idx="106">
                  <c:v>28079</c:v>
                </c:pt>
                <c:pt idx="107">
                  <c:v>23441</c:v>
                </c:pt>
                <c:pt idx="108">
                  <c:v>21050</c:v>
                </c:pt>
                <c:pt idx="109">
                  <c:v>19844</c:v>
                </c:pt>
                <c:pt idx="110">
                  <c:v>17422</c:v>
                </c:pt>
                <c:pt idx="111">
                  <c:v>17107</c:v>
                </c:pt>
                <c:pt idx="112">
                  <c:v>15122</c:v>
                </c:pt>
                <c:pt idx="113">
                  <c:v>14745</c:v>
                </c:pt>
                <c:pt idx="114">
                  <c:v>13866</c:v>
                </c:pt>
                <c:pt idx="115">
                  <c:v>13643</c:v>
                </c:pt>
                <c:pt idx="116">
                  <c:v>13076</c:v>
                </c:pt>
                <c:pt idx="117">
                  <c:v>13194</c:v>
                </c:pt>
                <c:pt idx="118">
                  <c:v>13027</c:v>
                </c:pt>
                <c:pt idx="119">
                  <c:v>12358</c:v>
                </c:pt>
                <c:pt idx="120">
                  <c:v>12571</c:v>
                </c:pt>
                <c:pt idx="121">
                  <c:v>11903</c:v>
                </c:pt>
                <c:pt idx="122">
                  <c:v>11892</c:v>
                </c:pt>
                <c:pt idx="123">
                  <c:v>10578</c:v>
                </c:pt>
                <c:pt idx="124">
                  <c:v>11173</c:v>
                </c:pt>
                <c:pt idx="125">
                  <c:v>10097</c:v>
                </c:pt>
                <c:pt idx="126">
                  <c:v>10369</c:v>
                </c:pt>
                <c:pt idx="127">
                  <c:v>11459</c:v>
                </c:pt>
                <c:pt idx="128">
                  <c:v>11128</c:v>
                </c:pt>
                <c:pt idx="129">
                  <c:v>11061</c:v>
                </c:pt>
                <c:pt idx="130">
                  <c:v>11356</c:v>
                </c:pt>
                <c:pt idx="131">
                  <c:v>11322</c:v>
                </c:pt>
                <c:pt idx="132">
                  <c:v>11000</c:v>
                </c:pt>
                <c:pt idx="133">
                  <c:v>9820</c:v>
                </c:pt>
                <c:pt idx="134">
                  <c:v>10977</c:v>
                </c:pt>
                <c:pt idx="135">
                  <c:v>9606</c:v>
                </c:pt>
                <c:pt idx="136">
                  <c:v>10783</c:v>
                </c:pt>
                <c:pt idx="137">
                  <c:v>10355</c:v>
                </c:pt>
                <c:pt idx="138">
                  <c:v>10064</c:v>
                </c:pt>
                <c:pt idx="139">
                  <c:v>9820</c:v>
                </c:pt>
                <c:pt idx="140">
                  <c:v>8501</c:v>
                </c:pt>
                <c:pt idx="141">
                  <c:v>9291</c:v>
                </c:pt>
                <c:pt idx="142">
                  <c:v>9045</c:v>
                </c:pt>
                <c:pt idx="143">
                  <c:v>9578</c:v>
                </c:pt>
                <c:pt idx="144">
                  <c:v>8848</c:v>
                </c:pt>
                <c:pt idx="145">
                  <c:v>8437</c:v>
                </c:pt>
                <c:pt idx="146">
                  <c:v>8422</c:v>
                </c:pt>
                <c:pt idx="147">
                  <c:v>8037</c:v>
                </c:pt>
                <c:pt idx="148">
                  <c:v>8896</c:v>
                </c:pt>
                <c:pt idx="149">
                  <c:v>8334</c:v>
                </c:pt>
                <c:pt idx="150">
                  <c:v>8918</c:v>
                </c:pt>
                <c:pt idx="151">
                  <c:v>8061</c:v>
                </c:pt>
                <c:pt idx="152">
                  <c:v>8051</c:v>
                </c:pt>
                <c:pt idx="153">
                  <c:v>8604</c:v>
                </c:pt>
                <c:pt idx="154">
                  <c:v>9076</c:v>
                </c:pt>
                <c:pt idx="155">
                  <c:v>8154</c:v>
                </c:pt>
                <c:pt idx="156">
                  <c:v>8070</c:v>
                </c:pt>
                <c:pt idx="157">
                  <c:v>8210</c:v>
                </c:pt>
                <c:pt idx="158">
                  <c:v>6980</c:v>
                </c:pt>
                <c:pt idx="159">
                  <c:v>7124</c:v>
                </c:pt>
                <c:pt idx="160">
                  <c:v>7538</c:v>
                </c:pt>
                <c:pt idx="161">
                  <c:v>8544</c:v>
                </c:pt>
                <c:pt idx="162">
                  <c:v>7377</c:v>
                </c:pt>
                <c:pt idx="163">
                  <c:v>7333</c:v>
                </c:pt>
                <c:pt idx="164">
                  <c:v>7287</c:v>
                </c:pt>
                <c:pt idx="165">
                  <c:v>7704</c:v>
                </c:pt>
                <c:pt idx="166">
                  <c:v>7763</c:v>
                </c:pt>
                <c:pt idx="167">
                  <c:v>7124</c:v>
                </c:pt>
                <c:pt idx="168">
                  <c:v>7506</c:v>
                </c:pt>
                <c:pt idx="169">
                  <c:v>6793</c:v>
                </c:pt>
                <c:pt idx="170">
                  <c:v>6851</c:v>
                </c:pt>
                <c:pt idx="171">
                  <c:v>6945</c:v>
                </c:pt>
                <c:pt idx="172">
                  <c:v>6480</c:v>
                </c:pt>
                <c:pt idx="173">
                  <c:v>7336</c:v>
                </c:pt>
                <c:pt idx="174">
                  <c:v>7712</c:v>
                </c:pt>
                <c:pt idx="175">
                  <c:v>7287</c:v>
                </c:pt>
                <c:pt idx="176">
                  <c:v>7099</c:v>
                </c:pt>
                <c:pt idx="177">
                  <c:v>7361</c:v>
                </c:pt>
                <c:pt idx="178">
                  <c:v>6573</c:v>
                </c:pt>
                <c:pt idx="179">
                  <c:v>6995</c:v>
                </c:pt>
                <c:pt idx="180">
                  <c:v>6770</c:v>
                </c:pt>
                <c:pt idx="181">
                  <c:v>6528</c:v>
                </c:pt>
                <c:pt idx="182">
                  <c:v>5974</c:v>
                </c:pt>
                <c:pt idx="183">
                  <c:v>6499</c:v>
                </c:pt>
                <c:pt idx="184">
                  <c:v>6433</c:v>
                </c:pt>
                <c:pt idx="185">
                  <c:v>6266</c:v>
                </c:pt>
                <c:pt idx="186">
                  <c:v>5737</c:v>
                </c:pt>
                <c:pt idx="187">
                  <c:v>5613</c:v>
                </c:pt>
                <c:pt idx="188">
                  <c:v>5515</c:v>
                </c:pt>
                <c:pt idx="189">
                  <c:v>6183</c:v>
                </c:pt>
                <c:pt idx="190">
                  <c:v>6369</c:v>
                </c:pt>
                <c:pt idx="191">
                  <c:v>5639</c:v>
                </c:pt>
                <c:pt idx="192">
                  <c:v>6894</c:v>
                </c:pt>
                <c:pt idx="193">
                  <c:v>6414</c:v>
                </c:pt>
                <c:pt idx="194">
                  <c:v>5864</c:v>
                </c:pt>
                <c:pt idx="195">
                  <c:v>5135</c:v>
                </c:pt>
                <c:pt idx="196">
                  <c:v>6084</c:v>
                </c:pt>
                <c:pt idx="197">
                  <c:v>6909</c:v>
                </c:pt>
                <c:pt idx="198">
                  <c:v>5456</c:v>
                </c:pt>
                <c:pt idx="199">
                  <c:v>6009</c:v>
                </c:pt>
                <c:pt idx="200">
                  <c:v>7028</c:v>
                </c:pt>
                <c:pt idx="201">
                  <c:v>5494</c:v>
                </c:pt>
                <c:pt idx="202">
                  <c:v>5670</c:v>
                </c:pt>
                <c:pt idx="203">
                  <c:v>4837</c:v>
                </c:pt>
                <c:pt idx="204">
                  <c:v>6038</c:v>
                </c:pt>
                <c:pt idx="205">
                  <c:v>5914</c:v>
                </c:pt>
                <c:pt idx="206">
                  <c:v>5696</c:v>
                </c:pt>
                <c:pt idx="207">
                  <c:v>5615</c:v>
                </c:pt>
                <c:pt idx="208">
                  <c:v>5784</c:v>
                </c:pt>
                <c:pt idx="209">
                  <c:v>6122</c:v>
                </c:pt>
                <c:pt idx="210">
                  <c:v>5637</c:v>
                </c:pt>
                <c:pt idx="211">
                  <c:v>5751</c:v>
                </c:pt>
                <c:pt idx="212">
                  <c:v>5826</c:v>
                </c:pt>
                <c:pt idx="213">
                  <c:v>5478</c:v>
                </c:pt>
                <c:pt idx="214">
                  <c:v>5222</c:v>
                </c:pt>
                <c:pt idx="215">
                  <c:v>5042</c:v>
                </c:pt>
                <c:pt idx="216">
                  <c:v>5238</c:v>
                </c:pt>
                <c:pt idx="217">
                  <c:v>5159</c:v>
                </c:pt>
                <c:pt idx="218">
                  <c:v>4347</c:v>
                </c:pt>
                <c:pt idx="219">
                  <c:v>5074</c:v>
                </c:pt>
                <c:pt idx="220">
                  <c:v>5162</c:v>
                </c:pt>
                <c:pt idx="221">
                  <c:v>4744</c:v>
                </c:pt>
                <c:pt idx="222">
                  <c:v>5606</c:v>
                </c:pt>
                <c:pt idx="223">
                  <c:v>5249</c:v>
                </c:pt>
                <c:pt idx="224">
                  <c:v>5113</c:v>
                </c:pt>
                <c:pt idx="225">
                  <c:v>5256</c:v>
                </c:pt>
                <c:pt idx="226">
                  <c:v>5168</c:v>
                </c:pt>
                <c:pt idx="227">
                  <c:v>4147</c:v>
                </c:pt>
                <c:pt idx="228">
                  <c:v>4499</c:v>
                </c:pt>
                <c:pt idx="229">
                  <c:v>4739</c:v>
                </c:pt>
                <c:pt idx="230">
                  <c:v>4323</c:v>
                </c:pt>
                <c:pt idx="231">
                  <c:v>4712</c:v>
                </c:pt>
                <c:pt idx="232">
                  <c:v>5263</c:v>
                </c:pt>
                <c:pt idx="233">
                  <c:v>5190</c:v>
                </c:pt>
                <c:pt idx="234">
                  <c:v>5413</c:v>
                </c:pt>
                <c:pt idx="235">
                  <c:v>5553</c:v>
                </c:pt>
                <c:pt idx="236">
                  <c:v>5526</c:v>
                </c:pt>
                <c:pt idx="237">
                  <c:v>4988</c:v>
                </c:pt>
                <c:pt idx="238">
                  <c:v>5558</c:v>
                </c:pt>
                <c:pt idx="239">
                  <c:v>5707</c:v>
                </c:pt>
                <c:pt idx="240">
                  <c:v>5932</c:v>
                </c:pt>
                <c:pt idx="241">
                  <c:v>6157</c:v>
                </c:pt>
                <c:pt idx="242">
                  <c:v>5245</c:v>
                </c:pt>
                <c:pt idx="243">
                  <c:v>5865</c:v>
                </c:pt>
                <c:pt idx="244">
                  <c:v>5353</c:v>
                </c:pt>
                <c:pt idx="245">
                  <c:v>5076</c:v>
                </c:pt>
                <c:pt idx="246">
                  <c:v>5137</c:v>
                </c:pt>
                <c:pt idx="247">
                  <c:v>5171</c:v>
                </c:pt>
                <c:pt idx="248">
                  <c:v>4674</c:v>
                </c:pt>
                <c:pt idx="249">
                  <c:v>5743</c:v>
                </c:pt>
                <c:pt idx="250">
                  <c:v>4997</c:v>
                </c:pt>
                <c:pt idx="251">
                  <c:v>5165</c:v>
                </c:pt>
                <c:pt idx="252">
                  <c:v>5094</c:v>
                </c:pt>
                <c:pt idx="253">
                  <c:v>5078</c:v>
                </c:pt>
                <c:pt idx="254">
                  <c:v>5297</c:v>
                </c:pt>
                <c:pt idx="255">
                  <c:v>4998</c:v>
                </c:pt>
                <c:pt idx="256">
                  <c:v>4585</c:v>
                </c:pt>
                <c:pt idx="257">
                  <c:v>5003</c:v>
                </c:pt>
                <c:pt idx="258">
                  <c:v>5724</c:v>
                </c:pt>
                <c:pt idx="259">
                  <c:v>4842</c:v>
                </c:pt>
                <c:pt idx="260">
                  <c:v>5055</c:v>
                </c:pt>
                <c:pt idx="261">
                  <c:v>5222</c:v>
                </c:pt>
                <c:pt idx="262">
                  <c:v>5318</c:v>
                </c:pt>
                <c:pt idx="263">
                  <c:v>6012</c:v>
                </c:pt>
                <c:pt idx="264">
                  <c:v>4677</c:v>
                </c:pt>
                <c:pt idx="265">
                  <c:v>5275</c:v>
                </c:pt>
                <c:pt idx="266">
                  <c:v>4752</c:v>
                </c:pt>
                <c:pt idx="267">
                  <c:v>4464</c:v>
                </c:pt>
                <c:pt idx="268">
                  <c:v>4614</c:v>
                </c:pt>
                <c:pt idx="269">
                  <c:v>5094</c:v>
                </c:pt>
                <c:pt idx="270">
                  <c:v>5514</c:v>
                </c:pt>
                <c:pt idx="271">
                  <c:v>5398</c:v>
                </c:pt>
                <c:pt idx="272">
                  <c:v>4988</c:v>
                </c:pt>
                <c:pt idx="273">
                  <c:v>4534</c:v>
                </c:pt>
                <c:pt idx="274">
                  <c:v>5096</c:v>
                </c:pt>
                <c:pt idx="275">
                  <c:v>5177</c:v>
                </c:pt>
                <c:pt idx="276">
                  <c:v>5278</c:v>
                </c:pt>
                <c:pt idx="277">
                  <c:v>5572</c:v>
                </c:pt>
                <c:pt idx="278">
                  <c:v>5409</c:v>
                </c:pt>
                <c:pt idx="279">
                  <c:v>5284</c:v>
                </c:pt>
                <c:pt idx="280">
                  <c:v>4902</c:v>
                </c:pt>
                <c:pt idx="281">
                  <c:v>5112</c:v>
                </c:pt>
                <c:pt idx="282">
                  <c:v>4997</c:v>
                </c:pt>
                <c:pt idx="283">
                  <c:v>4961</c:v>
                </c:pt>
                <c:pt idx="284">
                  <c:v>4900</c:v>
                </c:pt>
                <c:pt idx="285">
                  <c:v>5563</c:v>
                </c:pt>
                <c:pt idx="286">
                  <c:v>4695</c:v>
                </c:pt>
                <c:pt idx="287">
                  <c:v>5571</c:v>
                </c:pt>
                <c:pt idx="288">
                  <c:v>5424</c:v>
                </c:pt>
                <c:pt idx="289">
                  <c:v>5011</c:v>
                </c:pt>
                <c:pt idx="290">
                  <c:v>4285</c:v>
                </c:pt>
                <c:pt idx="291">
                  <c:v>4802</c:v>
                </c:pt>
                <c:pt idx="292">
                  <c:v>5064</c:v>
                </c:pt>
                <c:pt idx="293">
                  <c:v>5172</c:v>
                </c:pt>
                <c:pt idx="294">
                  <c:v>4880</c:v>
                </c:pt>
                <c:pt idx="295">
                  <c:v>5227</c:v>
                </c:pt>
                <c:pt idx="296">
                  <c:v>4967</c:v>
                </c:pt>
                <c:pt idx="297">
                  <c:v>4932</c:v>
                </c:pt>
                <c:pt idx="298">
                  <c:v>5009</c:v>
                </c:pt>
                <c:pt idx="299">
                  <c:v>5227</c:v>
                </c:pt>
                <c:pt idx="300">
                  <c:v>5218</c:v>
                </c:pt>
                <c:pt idx="301">
                  <c:v>4434</c:v>
                </c:pt>
                <c:pt idx="302">
                  <c:v>4904</c:v>
                </c:pt>
                <c:pt idx="303">
                  <c:v>5152</c:v>
                </c:pt>
                <c:pt idx="304">
                  <c:v>4861</c:v>
                </c:pt>
                <c:pt idx="305">
                  <c:v>5290</c:v>
                </c:pt>
                <c:pt idx="306">
                  <c:v>5001</c:v>
                </c:pt>
                <c:pt idx="307">
                  <c:v>5180</c:v>
                </c:pt>
                <c:pt idx="308">
                  <c:v>4713</c:v>
                </c:pt>
                <c:pt idx="309">
                  <c:v>5338</c:v>
                </c:pt>
                <c:pt idx="310">
                  <c:v>5210</c:v>
                </c:pt>
                <c:pt idx="311">
                  <c:v>4444</c:v>
                </c:pt>
                <c:pt idx="312">
                  <c:v>4851</c:v>
                </c:pt>
                <c:pt idx="313">
                  <c:v>4903</c:v>
                </c:pt>
                <c:pt idx="314">
                  <c:v>5100</c:v>
                </c:pt>
                <c:pt idx="315">
                  <c:v>4876</c:v>
                </c:pt>
                <c:pt idx="316">
                  <c:v>4447</c:v>
                </c:pt>
                <c:pt idx="317">
                  <c:v>4790</c:v>
                </c:pt>
                <c:pt idx="318">
                  <c:v>5095</c:v>
                </c:pt>
                <c:pt idx="319">
                  <c:v>4917</c:v>
                </c:pt>
                <c:pt idx="320">
                  <c:v>4820</c:v>
                </c:pt>
                <c:pt idx="321">
                  <c:v>4879</c:v>
                </c:pt>
                <c:pt idx="322">
                  <c:v>4950</c:v>
                </c:pt>
                <c:pt idx="323">
                  <c:v>4902</c:v>
                </c:pt>
                <c:pt idx="324">
                  <c:v>4821</c:v>
                </c:pt>
                <c:pt idx="325">
                  <c:v>4393</c:v>
                </c:pt>
                <c:pt idx="326">
                  <c:v>4813</c:v>
                </c:pt>
                <c:pt idx="327">
                  <c:v>5054</c:v>
                </c:pt>
                <c:pt idx="328">
                  <c:v>4950</c:v>
                </c:pt>
                <c:pt idx="329">
                  <c:v>4989</c:v>
                </c:pt>
                <c:pt idx="330">
                  <c:v>5341</c:v>
                </c:pt>
                <c:pt idx="331">
                  <c:v>5266</c:v>
                </c:pt>
                <c:pt idx="332">
                  <c:v>4698</c:v>
                </c:pt>
                <c:pt idx="333">
                  <c:v>5439</c:v>
                </c:pt>
                <c:pt idx="334">
                  <c:v>5226</c:v>
                </c:pt>
                <c:pt idx="335">
                  <c:v>5318</c:v>
                </c:pt>
                <c:pt idx="336">
                  <c:v>5280</c:v>
                </c:pt>
                <c:pt idx="337">
                  <c:v>5405</c:v>
                </c:pt>
                <c:pt idx="338">
                  <c:v>5548</c:v>
                </c:pt>
                <c:pt idx="339">
                  <c:v>6086</c:v>
                </c:pt>
                <c:pt idx="340">
                  <c:v>6069</c:v>
                </c:pt>
                <c:pt idx="341">
                  <c:v>6092</c:v>
                </c:pt>
                <c:pt idx="342">
                  <c:v>6263</c:v>
                </c:pt>
                <c:pt idx="343">
                  <c:v>6307</c:v>
                </c:pt>
                <c:pt idx="344">
                  <c:v>7092</c:v>
                </c:pt>
                <c:pt idx="345">
                  <c:v>6820</c:v>
                </c:pt>
                <c:pt idx="346">
                  <c:v>6760</c:v>
                </c:pt>
                <c:pt idx="347">
                  <c:v>7083</c:v>
                </c:pt>
                <c:pt idx="348">
                  <c:v>6746</c:v>
                </c:pt>
                <c:pt idx="349">
                  <c:v>7176</c:v>
                </c:pt>
                <c:pt idx="350">
                  <c:v>6968</c:v>
                </c:pt>
                <c:pt idx="351">
                  <c:v>7463</c:v>
                </c:pt>
                <c:pt idx="352">
                  <c:v>7097</c:v>
                </c:pt>
                <c:pt idx="353">
                  <c:v>7028</c:v>
                </c:pt>
                <c:pt idx="354">
                  <c:v>7158</c:v>
                </c:pt>
                <c:pt idx="355">
                  <c:v>6830</c:v>
                </c:pt>
                <c:pt idx="356">
                  <c:v>6880</c:v>
                </c:pt>
                <c:pt idx="357">
                  <c:v>6848</c:v>
                </c:pt>
                <c:pt idx="358">
                  <c:v>6515</c:v>
                </c:pt>
                <c:pt idx="359">
                  <c:v>6779</c:v>
                </c:pt>
                <c:pt idx="360">
                  <c:v>6612</c:v>
                </c:pt>
                <c:pt idx="361">
                  <c:v>6362</c:v>
                </c:pt>
                <c:pt idx="362">
                  <c:v>6127</c:v>
                </c:pt>
                <c:pt idx="363">
                  <c:v>6088</c:v>
                </c:pt>
                <c:pt idx="364">
                  <c:v>6137</c:v>
                </c:pt>
                <c:pt idx="365">
                  <c:v>6176</c:v>
                </c:pt>
                <c:pt idx="366">
                  <c:v>6017</c:v>
                </c:pt>
                <c:pt idx="367">
                  <c:v>5893</c:v>
                </c:pt>
                <c:pt idx="368">
                  <c:v>5985</c:v>
                </c:pt>
                <c:pt idx="369">
                  <c:v>5798</c:v>
                </c:pt>
                <c:pt idx="370">
                  <c:v>5845</c:v>
                </c:pt>
                <c:pt idx="371">
                  <c:v>5640</c:v>
                </c:pt>
                <c:pt idx="372">
                  <c:v>5661</c:v>
                </c:pt>
                <c:pt idx="373">
                  <c:v>5533</c:v>
                </c:pt>
                <c:pt idx="374">
                  <c:v>5327</c:v>
                </c:pt>
                <c:pt idx="375">
                  <c:v>5763</c:v>
                </c:pt>
                <c:pt idx="376">
                  <c:v>5609</c:v>
                </c:pt>
                <c:pt idx="377">
                  <c:v>5722</c:v>
                </c:pt>
                <c:pt idx="378">
                  <c:v>5687</c:v>
                </c:pt>
                <c:pt idx="379">
                  <c:v>5586</c:v>
                </c:pt>
                <c:pt idx="380">
                  <c:v>5481</c:v>
                </c:pt>
                <c:pt idx="381">
                  <c:v>5594</c:v>
                </c:pt>
                <c:pt idx="382">
                  <c:v>5445</c:v>
                </c:pt>
                <c:pt idx="383">
                  <c:v>5434</c:v>
                </c:pt>
                <c:pt idx="384">
                  <c:v>5127</c:v>
                </c:pt>
                <c:pt idx="385">
                  <c:v>5530</c:v>
                </c:pt>
                <c:pt idx="386">
                  <c:v>5466</c:v>
                </c:pt>
                <c:pt idx="387">
                  <c:v>5253</c:v>
                </c:pt>
                <c:pt idx="388">
                  <c:v>5143</c:v>
                </c:pt>
                <c:pt idx="389">
                  <c:v>5216</c:v>
                </c:pt>
                <c:pt idx="390">
                  <c:v>5072</c:v>
                </c:pt>
                <c:pt idx="391">
                  <c:v>4827</c:v>
                </c:pt>
                <c:pt idx="392">
                  <c:v>4883</c:v>
                </c:pt>
                <c:pt idx="393">
                  <c:v>4849</c:v>
                </c:pt>
                <c:pt idx="394">
                  <c:v>4701</c:v>
                </c:pt>
                <c:pt idx="395">
                  <c:v>4555</c:v>
                </c:pt>
                <c:pt idx="396">
                  <c:v>4566</c:v>
                </c:pt>
                <c:pt idx="397">
                  <c:v>4439</c:v>
                </c:pt>
                <c:pt idx="398">
                  <c:v>4248</c:v>
                </c:pt>
                <c:pt idx="399">
                  <c:v>4277</c:v>
                </c:pt>
                <c:pt idx="400">
                  <c:v>4173</c:v>
                </c:pt>
                <c:pt idx="401">
                  <c:v>4169</c:v>
                </c:pt>
                <c:pt idx="402">
                  <c:v>4134</c:v>
                </c:pt>
                <c:pt idx="403">
                  <c:v>3963</c:v>
                </c:pt>
                <c:pt idx="404">
                  <c:v>3750</c:v>
                </c:pt>
                <c:pt idx="405">
                  <c:v>3739</c:v>
                </c:pt>
                <c:pt idx="406">
                  <c:v>3704</c:v>
                </c:pt>
                <c:pt idx="407">
                  <c:v>3754</c:v>
                </c:pt>
                <c:pt idx="408">
                  <c:v>3712</c:v>
                </c:pt>
                <c:pt idx="409">
                  <c:v>3764</c:v>
                </c:pt>
                <c:pt idx="410">
                  <c:v>3623</c:v>
                </c:pt>
                <c:pt idx="411">
                  <c:v>3460</c:v>
                </c:pt>
                <c:pt idx="412">
                  <c:v>3403</c:v>
                </c:pt>
                <c:pt idx="413">
                  <c:v>3451</c:v>
                </c:pt>
                <c:pt idx="414">
                  <c:v>3192</c:v>
                </c:pt>
                <c:pt idx="415">
                  <c:v>3408</c:v>
                </c:pt>
                <c:pt idx="416">
                  <c:v>3285</c:v>
                </c:pt>
                <c:pt idx="417">
                  <c:v>3329</c:v>
                </c:pt>
                <c:pt idx="418">
                  <c:v>3362</c:v>
                </c:pt>
                <c:pt idx="419">
                  <c:v>3447</c:v>
                </c:pt>
                <c:pt idx="420">
                  <c:v>3466</c:v>
                </c:pt>
                <c:pt idx="421">
                  <c:v>3470</c:v>
                </c:pt>
                <c:pt idx="422">
                  <c:v>3678</c:v>
                </c:pt>
                <c:pt idx="423">
                  <c:v>3603</c:v>
                </c:pt>
                <c:pt idx="424">
                  <c:v>3994</c:v>
                </c:pt>
                <c:pt idx="425">
                  <c:v>4154</c:v>
                </c:pt>
                <c:pt idx="426">
                  <c:v>4306</c:v>
                </c:pt>
                <c:pt idx="427">
                  <c:v>4660</c:v>
                </c:pt>
                <c:pt idx="428">
                  <c:v>4937</c:v>
                </c:pt>
                <c:pt idx="429">
                  <c:v>5556</c:v>
                </c:pt>
                <c:pt idx="430">
                  <c:v>5856</c:v>
                </c:pt>
                <c:pt idx="431">
                  <c:v>6434</c:v>
                </c:pt>
                <c:pt idx="432">
                  <c:v>6811</c:v>
                </c:pt>
                <c:pt idx="433">
                  <c:v>7396</c:v>
                </c:pt>
                <c:pt idx="434">
                  <c:v>8220</c:v>
                </c:pt>
                <c:pt idx="435">
                  <c:v>8678</c:v>
                </c:pt>
                <c:pt idx="436">
                  <c:v>9266</c:v>
                </c:pt>
                <c:pt idx="437">
                  <c:v>10043</c:v>
                </c:pt>
                <c:pt idx="438">
                  <c:v>10153</c:v>
                </c:pt>
                <c:pt idx="439">
                  <c:v>10924</c:v>
                </c:pt>
                <c:pt idx="440">
                  <c:v>11198</c:v>
                </c:pt>
                <c:pt idx="441">
                  <c:v>11336</c:v>
                </c:pt>
                <c:pt idx="442">
                  <c:v>11275</c:v>
                </c:pt>
                <c:pt idx="443">
                  <c:v>11245</c:v>
                </c:pt>
                <c:pt idx="444">
                  <c:v>11092</c:v>
                </c:pt>
                <c:pt idx="445">
                  <c:v>10573</c:v>
                </c:pt>
                <c:pt idx="446">
                  <c:v>10170</c:v>
                </c:pt>
                <c:pt idx="447">
                  <c:v>9580</c:v>
                </c:pt>
                <c:pt idx="448">
                  <c:v>8969</c:v>
                </c:pt>
                <c:pt idx="449">
                  <c:v>8575</c:v>
                </c:pt>
                <c:pt idx="450">
                  <c:v>7691</c:v>
                </c:pt>
                <c:pt idx="451">
                  <c:v>7038</c:v>
                </c:pt>
                <c:pt idx="452">
                  <c:v>6589</c:v>
                </c:pt>
                <c:pt idx="453">
                  <c:v>5913</c:v>
                </c:pt>
                <c:pt idx="454">
                  <c:v>5223</c:v>
                </c:pt>
                <c:pt idx="455">
                  <c:v>4743</c:v>
                </c:pt>
                <c:pt idx="456">
                  <c:v>4276</c:v>
                </c:pt>
                <c:pt idx="457">
                  <c:v>3878</c:v>
                </c:pt>
                <c:pt idx="458">
                  <c:v>3503</c:v>
                </c:pt>
                <c:pt idx="459">
                  <c:v>3330</c:v>
                </c:pt>
                <c:pt idx="460">
                  <c:v>3114</c:v>
                </c:pt>
                <c:pt idx="461">
                  <c:v>2844</c:v>
                </c:pt>
                <c:pt idx="462">
                  <c:v>2700</c:v>
                </c:pt>
                <c:pt idx="463">
                  <c:v>2607</c:v>
                </c:pt>
                <c:pt idx="464">
                  <c:v>2489</c:v>
                </c:pt>
                <c:pt idx="465">
                  <c:v>2524</c:v>
                </c:pt>
                <c:pt idx="466">
                  <c:v>2414</c:v>
                </c:pt>
                <c:pt idx="467">
                  <c:v>2453</c:v>
                </c:pt>
                <c:pt idx="468">
                  <c:v>2303</c:v>
                </c:pt>
                <c:pt idx="469">
                  <c:v>2332</c:v>
                </c:pt>
                <c:pt idx="470">
                  <c:v>2248</c:v>
                </c:pt>
                <c:pt idx="471">
                  <c:v>2216</c:v>
                </c:pt>
                <c:pt idx="472">
                  <c:v>2252</c:v>
                </c:pt>
                <c:pt idx="473">
                  <c:v>2264</c:v>
                </c:pt>
                <c:pt idx="474">
                  <c:v>2338</c:v>
                </c:pt>
                <c:pt idx="475">
                  <c:v>2304</c:v>
                </c:pt>
                <c:pt idx="476">
                  <c:v>2306</c:v>
                </c:pt>
                <c:pt idx="477">
                  <c:v>2213</c:v>
                </c:pt>
                <c:pt idx="478">
                  <c:v>2179</c:v>
                </c:pt>
                <c:pt idx="479">
                  <c:v>2156</c:v>
                </c:pt>
                <c:pt idx="480">
                  <c:v>2199</c:v>
                </c:pt>
                <c:pt idx="481">
                  <c:v>2196</c:v>
                </c:pt>
                <c:pt idx="482">
                  <c:v>2252</c:v>
                </c:pt>
                <c:pt idx="483">
                  <c:v>2249</c:v>
                </c:pt>
                <c:pt idx="484">
                  <c:v>2134</c:v>
                </c:pt>
                <c:pt idx="485">
                  <c:v>2172</c:v>
                </c:pt>
                <c:pt idx="486">
                  <c:v>2363</c:v>
                </c:pt>
                <c:pt idx="487">
                  <c:v>2277</c:v>
                </c:pt>
                <c:pt idx="488">
                  <c:v>2196</c:v>
                </c:pt>
                <c:pt idx="489">
                  <c:v>2271</c:v>
                </c:pt>
                <c:pt idx="490">
                  <c:v>2340</c:v>
                </c:pt>
                <c:pt idx="491">
                  <c:v>2321</c:v>
                </c:pt>
                <c:pt idx="492">
                  <c:v>2260</c:v>
                </c:pt>
                <c:pt idx="493">
                  <c:v>2354</c:v>
                </c:pt>
                <c:pt idx="494">
                  <c:v>2292</c:v>
                </c:pt>
                <c:pt idx="495">
                  <c:v>2318</c:v>
                </c:pt>
                <c:pt idx="496">
                  <c:v>2234</c:v>
                </c:pt>
                <c:pt idx="497">
                  <c:v>2265</c:v>
                </c:pt>
                <c:pt idx="498">
                  <c:v>2252</c:v>
                </c:pt>
                <c:pt idx="499">
                  <c:v>2229</c:v>
                </c:pt>
                <c:pt idx="500">
                  <c:v>2289</c:v>
                </c:pt>
                <c:pt idx="501">
                  <c:v>2273</c:v>
                </c:pt>
                <c:pt idx="502">
                  <c:v>2177</c:v>
                </c:pt>
                <c:pt idx="503">
                  <c:v>2117</c:v>
                </c:pt>
                <c:pt idx="504">
                  <c:v>2204</c:v>
                </c:pt>
                <c:pt idx="505">
                  <c:v>2156</c:v>
                </c:pt>
                <c:pt idx="506">
                  <c:v>2107</c:v>
                </c:pt>
                <c:pt idx="507">
                  <c:v>2242</c:v>
                </c:pt>
                <c:pt idx="508">
                  <c:v>2238</c:v>
                </c:pt>
                <c:pt idx="509">
                  <c:v>2212</c:v>
                </c:pt>
                <c:pt idx="510">
                  <c:v>2128</c:v>
                </c:pt>
                <c:pt idx="511">
                  <c:v>2244</c:v>
                </c:pt>
                <c:pt idx="512">
                  <c:v>2174</c:v>
                </c:pt>
                <c:pt idx="513">
                  <c:v>2200</c:v>
                </c:pt>
                <c:pt idx="514">
                  <c:v>2184</c:v>
                </c:pt>
                <c:pt idx="515">
                  <c:v>2174</c:v>
                </c:pt>
                <c:pt idx="516">
                  <c:v>2117</c:v>
                </c:pt>
                <c:pt idx="517">
                  <c:v>2155</c:v>
                </c:pt>
                <c:pt idx="518">
                  <c:v>2131</c:v>
                </c:pt>
                <c:pt idx="519">
                  <c:v>2224</c:v>
                </c:pt>
                <c:pt idx="520">
                  <c:v>2139</c:v>
                </c:pt>
                <c:pt idx="521">
                  <c:v>2194</c:v>
                </c:pt>
                <c:pt idx="522">
                  <c:v>2198</c:v>
                </c:pt>
                <c:pt idx="523">
                  <c:v>2106</c:v>
                </c:pt>
                <c:pt idx="524">
                  <c:v>2024</c:v>
                </c:pt>
                <c:pt idx="525">
                  <c:v>2118</c:v>
                </c:pt>
                <c:pt idx="526">
                  <c:v>2125</c:v>
                </c:pt>
                <c:pt idx="527">
                  <c:v>2031</c:v>
                </c:pt>
                <c:pt idx="528">
                  <c:v>2097</c:v>
                </c:pt>
                <c:pt idx="529">
                  <c:v>2145</c:v>
                </c:pt>
                <c:pt idx="530">
                  <c:v>2065</c:v>
                </c:pt>
                <c:pt idx="531">
                  <c:v>2091</c:v>
                </c:pt>
                <c:pt idx="532">
                  <c:v>1960</c:v>
                </c:pt>
                <c:pt idx="533">
                  <c:v>2143</c:v>
                </c:pt>
                <c:pt idx="534">
                  <c:v>2152</c:v>
                </c:pt>
                <c:pt idx="535">
                  <c:v>2156</c:v>
                </c:pt>
                <c:pt idx="536">
                  <c:v>2026</c:v>
                </c:pt>
                <c:pt idx="537">
                  <c:v>2121</c:v>
                </c:pt>
                <c:pt idx="538">
                  <c:v>2069</c:v>
                </c:pt>
                <c:pt idx="539">
                  <c:v>2092</c:v>
                </c:pt>
                <c:pt idx="540">
                  <c:v>2005</c:v>
                </c:pt>
                <c:pt idx="541">
                  <c:v>1943</c:v>
                </c:pt>
                <c:pt idx="542">
                  <c:v>2089</c:v>
                </c:pt>
                <c:pt idx="543">
                  <c:v>2077</c:v>
                </c:pt>
                <c:pt idx="544">
                  <c:v>2108</c:v>
                </c:pt>
                <c:pt idx="545">
                  <c:v>2019</c:v>
                </c:pt>
                <c:pt idx="546">
                  <c:v>1923</c:v>
                </c:pt>
                <c:pt idx="547">
                  <c:v>2033</c:v>
                </c:pt>
                <c:pt idx="548">
                  <c:v>2031</c:v>
                </c:pt>
                <c:pt idx="549">
                  <c:v>2110</c:v>
                </c:pt>
                <c:pt idx="550">
                  <c:v>1928</c:v>
                </c:pt>
                <c:pt idx="551">
                  <c:v>1925</c:v>
                </c:pt>
                <c:pt idx="552">
                  <c:v>1974</c:v>
                </c:pt>
                <c:pt idx="553">
                  <c:v>1932</c:v>
                </c:pt>
                <c:pt idx="554">
                  <c:v>1890</c:v>
                </c:pt>
                <c:pt idx="555">
                  <c:v>1915</c:v>
                </c:pt>
                <c:pt idx="556">
                  <c:v>1869</c:v>
                </c:pt>
                <c:pt idx="557">
                  <c:v>1888</c:v>
                </c:pt>
                <c:pt idx="558">
                  <c:v>1955</c:v>
                </c:pt>
                <c:pt idx="559">
                  <c:v>1907</c:v>
                </c:pt>
                <c:pt idx="560">
                  <c:v>1902</c:v>
                </c:pt>
                <c:pt idx="561">
                  <c:v>1887</c:v>
                </c:pt>
                <c:pt idx="562">
                  <c:v>1923</c:v>
                </c:pt>
                <c:pt idx="563">
                  <c:v>1914</c:v>
                </c:pt>
                <c:pt idx="564">
                  <c:v>1880</c:v>
                </c:pt>
                <c:pt idx="565">
                  <c:v>1817</c:v>
                </c:pt>
                <c:pt idx="566">
                  <c:v>1912</c:v>
                </c:pt>
                <c:pt idx="567">
                  <c:v>1831</c:v>
                </c:pt>
                <c:pt idx="568">
                  <c:v>1915</c:v>
                </c:pt>
                <c:pt idx="569">
                  <c:v>1853</c:v>
                </c:pt>
                <c:pt idx="570">
                  <c:v>1844</c:v>
                </c:pt>
                <c:pt idx="571">
                  <c:v>1850</c:v>
                </c:pt>
                <c:pt idx="572">
                  <c:v>1841</c:v>
                </c:pt>
                <c:pt idx="573">
                  <c:v>1914</c:v>
                </c:pt>
                <c:pt idx="574">
                  <c:v>1824</c:v>
                </c:pt>
                <c:pt idx="575">
                  <c:v>1776</c:v>
                </c:pt>
                <c:pt idx="576">
                  <c:v>1858</c:v>
                </c:pt>
                <c:pt idx="577">
                  <c:v>1957</c:v>
                </c:pt>
                <c:pt idx="578">
                  <c:v>1924</c:v>
                </c:pt>
                <c:pt idx="579">
                  <c:v>1894</c:v>
                </c:pt>
                <c:pt idx="580">
                  <c:v>1893</c:v>
                </c:pt>
                <c:pt idx="581">
                  <c:v>1927</c:v>
                </c:pt>
                <c:pt idx="582">
                  <c:v>1916</c:v>
                </c:pt>
                <c:pt idx="583">
                  <c:v>2016</c:v>
                </c:pt>
                <c:pt idx="584">
                  <c:v>1964</c:v>
                </c:pt>
                <c:pt idx="585">
                  <c:v>1966</c:v>
                </c:pt>
                <c:pt idx="586">
                  <c:v>1912</c:v>
                </c:pt>
                <c:pt idx="587">
                  <c:v>1974</c:v>
                </c:pt>
                <c:pt idx="588">
                  <c:v>1987</c:v>
                </c:pt>
                <c:pt idx="589">
                  <c:v>1983</c:v>
                </c:pt>
                <c:pt idx="590">
                  <c:v>1987</c:v>
                </c:pt>
                <c:pt idx="591">
                  <c:v>1904</c:v>
                </c:pt>
                <c:pt idx="592">
                  <c:v>1992</c:v>
                </c:pt>
                <c:pt idx="593">
                  <c:v>1992</c:v>
                </c:pt>
                <c:pt idx="594">
                  <c:v>1972</c:v>
                </c:pt>
                <c:pt idx="595">
                  <c:v>1908</c:v>
                </c:pt>
                <c:pt idx="596">
                  <c:v>1884</c:v>
                </c:pt>
                <c:pt idx="597">
                  <c:v>1880</c:v>
                </c:pt>
                <c:pt idx="598">
                  <c:v>2006</c:v>
                </c:pt>
                <c:pt idx="599">
                  <c:v>1879</c:v>
                </c:pt>
                <c:pt idx="600">
                  <c:v>1944</c:v>
                </c:pt>
                <c:pt idx="601">
                  <c:v>1898</c:v>
                </c:pt>
                <c:pt idx="602">
                  <c:v>1868</c:v>
                </c:pt>
                <c:pt idx="603">
                  <c:v>1904</c:v>
                </c:pt>
                <c:pt idx="604">
                  <c:v>1982</c:v>
                </c:pt>
                <c:pt idx="605">
                  <c:v>1807</c:v>
                </c:pt>
                <c:pt idx="606">
                  <c:v>1876</c:v>
                </c:pt>
                <c:pt idx="607">
                  <c:v>1814</c:v>
                </c:pt>
                <c:pt idx="608">
                  <c:v>1829</c:v>
                </c:pt>
                <c:pt idx="609">
                  <c:v>1782</c:v>
                </c:pt>
                <c:pt idx="610">
                  <c:v>1831</c:v>
                </c:pt>
                <c:pt idx="611">
                  <c:v>1704</c:v>
                </c:pt>
                <c:pt idx="612">
                  <c:v>1734</c:v>
                </c:pt>
                <c:pt idx="613">
                  <c:v>1811</c:v>
                </c:pt>
                <c:pt idx="614">
                  <c:v>1760</c:v>
                </c:pt>
                <c:pt idx="615">
                  <c:v>1817</c:v>
                </c:pt>
                <c:pt idx="616">
                  <c:v>1844</c:v>
                </c:pt>
                <c:pt idx="617">
                  <c:v>1809</c:v>
                </c:pt>
                <c:pt idx="618">
                  <c:v>1643</c:v>
                </c:pt>
                <c:pt idx="619">
                  <c:v>1728</c:v>
                </c:pt>
                <c:pt idx="620">
                  <c:v>1668</c:v>
                </c:pt>
                <c:pt idx="621">
                  <c:v>1746</c:v>
                </c:pt>
                <c:pt idx="622">
                  <c:v>1674</c:v>
                </c:pt>
                <c:pt idx="623">
                  <c:v>1755</c:v>
                </c:pt>
                <c:pt idx="624">
                  <c:v>1768</c:v>
                </c:pt>
                <c:pt idx="625">
                  <c:v>1673</c:v>
                </c:pt>
                <c:pt idx="626">
                  <c:v>1782</c:v>
                </c:pt>
                <c:pt idx="627">
                  <c:v>1665</c:v>
                </c:pt>
                <c:pt idx="628">
                  <c:v>1681</c:v>
                </c:pt>
                <c:pt idx="629">
                  <c:v>1693</c:v>
                </c:pt>
                <c:pt idx="630">
                  <c:v>1652</c:v>
                </c:pt>
                <c:pt idx="631">
                  <c:v>1642</c:v>
                </c:pt>
                <c:pt idx="632">
                  <c:v>1539</c:v>
                </c:pt>
                <c:pt idx="633">
                  <c:v>1644</c:v>
                </c:pt>
                <c:pt idx="634">
                  <c:v>1780</c:v>
                </c:pt>
                <c:pt idx="635">
                  <c:v>1581</c:v>
                </c:pt>
                <c:pt idx="636">
                  <c:v>1670</c:v>
                </c:pt>
                <c:pt idx="637">
                  <c:v>1629</c:v>
                </c:pt>
                <c:pt idx="638">
                  <c:v>1681</c:v>
                </c:pt>
                <c:pt idx="639">
                  <c:v>1659</c:v>
                </c:pt>
                <c:pt idx="640">
                  <c:v>1602</c:v>
                </c:pt>
                <c:pt idx="641">
                  <c:v>1616</c:v>
                </c:pt>
                <c:pt idx="642">
                  <c:v>1667</c:v>
                </c:pt>
                <c:pt idx="643">
                  <c:v>1621</c:v>
                </c:pt>
                <c:pt idx="644">
                  <c:v>1594</c:v>
                </c:pt>
                <c:pt idx="645">
                  <c:v>1612</c:v>
                </c:pt>
                <c:pt idx="646">
                  <c:v>1562</c:v>
                </c:pt>
                <c:pt idx="647">
                  <c:v>1623</c:v>
                </c:pt>
                <c:pt idx="648">
                  <c:v>1592</c:v>
                </c:pt>
                <c:pt idx="649">
                  <c:v>1612</c:v>
                </c:pt>
                <c:pt idx="650">
                  <c:v>1629</c:v>
                </c:pt>
                <c:pt idx="651">
                  <c:v>1630</c:v>
                </c:pt>
                <c:pt idx="652">
                  <c:v>1608</c:v>
                </c:pt>
                <c:pt idx="653">
                  <c:v>1620</c:v>
                </c:pt>
                <c:pt idx="654">
                  <c:v>1612</c:v>
                </c:pt>
                <c:pt idx="655">
                  <c:v>1559</c:v>
                </c:pt>
                <c:pt idx="656">
                  <c:v>1570</c:v>
                </c:pt>
                <c:pt idx="657">
                  <c:v>1557</c:v>
                </c:pt>
                <c:pt idx="658">
                  <c:v>1522</c:v>
                </c:pt>
                <c:pt idx="659">
                  <c:v>1604</c:v>
                </c:pt>
                <c:pt idx="660">
                  <c:v>1513</c:v>
                </c:pt>
                <c:pt idx="661">
                  <c:v>1600</c:v>
                </c:pt>
                <c:pt idx="662">
                  <c:v>1559</c:v>
                </c:pt>
                <c:pt idx="663">
                  <c:v>1587</c:v>
                </c:pt>
                <c:pt idx="664">
                  <c:v>1567</c:v>
                </c:pt>
                <c:pt idx="665">
                  <c:v>1565</c:v>
                </c:pt>
                <c:pt idx="666">
                  <c:v>1553</c:v>
                </c:pt>
                <c:pt idx="667">
                  <c:v>1633</c:v>
                </c:pt>
                <c:pt idx="668">
                  <c:v>1551</c:v>
                </c:pt>
                <c:pt idx="669">
                  <c:v>1511</c:v>
                </c:pt>
                <c:pt idx="670">
                  <c:v>1546</c:v>
                </c:pt>
                <c:pt idx="671">
                  <c:v>1530</c:v>
                </c:pt>
                <c:pt idx="672">
                  <c:v>1454</c:v>
                </c:pt>
                <c:pt idx="673">
                  <c:v>1425</c:v>
                </c:pt>
                <c:pt idx="674">
                  <c:v>1539</c:v>
                </c:pt>
                <c:pt idx="675">
                  <c:v>1549</c:v>
                </c:pt>
                <c:pt idx="676">
                  <c:v>1494</c:v>
                </c:pt>
                <c:pt idx="677">
                  <c:v>1513</c:v>
                </c:pt>
                <c:pt idx="678">
                  <c:v>1434</c:v>
                </c:pt>
                <c:pt idx="679">
                  <c:v>1578</c:v>
                </c:pt>
                <c:pt idx="680">
                  <c:v>1520</c:v>
                </c:pt>
                <c:pt idx="681">
                  <c:v>1399</c:v>
                </c:pt>
                <c:pt idx="682">
                  <c:v>1468</c:v>
                </c:pt>
                <c:pt idx="683">
                  <c:v>1356</c:v>
                </c:pt>
                <c:pt idx="684">
                  <c:v>1416</c:v>
                </c:pt>
                <c:pt idx="685">
                  <c:v>1480</c:v>
                </c:pt>
                <c:pt idx="686">
                  <c:v>1395</c:v>
                </c:pt>
                <c:pt idx="687">
                  <c:v>1526</c:v>
                </c:pt>
                <c:pt idx="688">
                  <c:v>1490</c:v>
                </c:pt>
                <c:pt idx="689">
                  <c:v>1411</c:v>
                </c:pt>
                <c:pt idx="690">
                  <c:v>1492</c:v>
                </c:pt>
                <c:pt idx="691">
                  <c:v>1402</c:v>
                </c:pt>
                <c:pt idx="692">
                  <c:v>1484</c:v>
                </c:pt>
                <c:pt idx="693">
                  <c:v>1462</c:v>
                </c:pt>
                <c:pt idx="694">
                  <c:v>1478</c:v>
                </c:pt>
                <c:pt idx="695">
                  <c:v>1381</c:v>
                </c:pt>
                <c:pt idx="696">
                  <c:v>1446</c:v>
                </c:pt>
                <c:pt idx="697">
                  <c:v>1436</c:v>
                </c:pt>
                <c:pt idx="698">
                  <c:v>1482</c:v>
                </c:pt>
                <c:pt idx="699">
                  <c:v>1400</c:v>
                </c:pt>
                <c:pt idx="700">
                  <c:v>1399</c:v>
                </c:pt>
                <c:pt idx="701">
                  <c:v>1442</c:v>
                </c:pt>
                <c:pt idx="702">
                  <c:v>1486</c:v>
                </c:pt>
                <c:pt idx="703">
                  <c:v>1460</c:v>
                </c:pt>
                <c:pt idx="704">
                  <c:v>1382</c:v>
                </c:pt>
                <c:pt idx="705">
                  <c:v>1498</c:v>
                </c:pt>
                <c:pt idx="706">
                  <c:v>1441</c:v>
                </c:pt>
                <c:pt idx="707">
                  <c:v>1423</c:v>
                </c:pt>
                <c:pt idx="708">
                  <c:v>1483</c:v>
                </c:pt>
                <c:pt idx="709">
                  <c:v>1468</c:v>
                </c:pt>
                <c:pt idx="710">
                  <c:v>1473</c:v>
                </c:pt>
                <c:pt idx="711">
                  <c:v>1395</c:v>
                </c:pt>
                <c:pt idx="712">
                  <c:v>1512</c:v>
                </c:pt>
                <c:pt idx="713">
                  <c:v>1513</c:v>
                </c:pt>
                <c:pt idx="714">
                  <c:v>1500</c:v>
                </c:pt>
                <c:pt idx="715">
                  <c:v>1431</c:v>
                </c:pt>
                <c:pt idx="716">
                  <c:v>1386</c:v>
                </c:pt>
                <c:pt idx="717">
                  <c:v>1415</c:v>
                </c:pt>
                <c:pt idx="718">
                  <c:v>1436</c:v>
                </c:pt>
                <c:pt idx="719">
                  <c:v>1518</c:v>
                </c:pt>
                <c:pt idx="720">
                  <c:v>1504</c:v>
                </c:pt>
                <c:pt idx="721">
                  <c:v>1442</c:v>
                </c:pt>
                <c:pt idx="722">
                  <c:v>1498</c:v>
                </c:pt>
                <c:pt idx="723">
                  <c:v>1474</c:v>
                </c:pt>
                <c:pt idx="724">
                  <c:v>1465</c:v>
                </c:pt>
                <c:pt idx="725">
                  <c:v>1420</c:v>
                </c:pt>
                <c:pt idx="726">
                  <c:v>1565</c:v>
                </c:pt>
                <c:pt idx="727">
                  <c:v>1570</c:v>
                </c:pt>
                <c:pt idx="728">
                  <c:v>1434</c:v>
                </c:pt>
                <c:pt idx="729">
                  <c:v>1473</c:v>
                </c:pt>
                <c:pt idx="730">
                  <c:v>1457</c:v>
                </c:pt>
                <c:pt idx="731">
                  <c:v>1445</c:v>
                </c:pt>
                <c:pt idx="732">
                  <c:v>1436</c:v>
                </c:pt>
                <c:pt idx="733">
                  <c:v>1466</c:v>
                </c:pt>
                <c:pt idx="734">
                  <c:v>1394</c:v>
                </c:pt>
                <c:pt idx="735">
                  <c:v>1291</c:v>
                </c:pt>
                <c:pt idx="736">
                  <c:v>1363</c:v>
                </c:pt>
                <c:pt idx="737">
                  <c:v>1413</c:v>
                </c:pt>
                <c:pt idx="738">
                  <c:v>1410</c:v>
                </c:pt>
                <c:pt idx="739">
                  <c:v>1295</c:v>
                </c:pt>
                <c:pt idx="740">
                  <c:v>1440</c:v>
                </c:pt>
                <c:pt idx="741">
                  <c:v>1403</c:v>
                </c:pt>
                <c:pt idx="742">
                  <c:v>1360</c:v>
                </c:pt>
                <c:pt idx="743">
                  <c:v>1358</c:v>
                </c:pt>
                <c:pt idx="744">
                  <c:v>1391</c:v>
                </c:pt>
                <c:pt idx="745">
                  <c:v>1414</c:v>
                </c:pt>
                <c:pt idx="746">
                  <c:v>1312</c:v>
                </c:pt>
                <c:pt idx="747">
                  <c:v>1360</c:v>
                </c:pt>
                <c:pt idx="748">
                  <c:v>1280</c:v>
                </c:pt>
                <c:pt idx="749">
                  <c:v>1346</c:v>
                </c:pt>
                <c:pt idx="750">
                  <c:v>1352</c:v>
                </c:pt>
                <c:pt idx="751">
                  <c:v>1408</c:v>
                </c:pt>
                <c:pt idx="752">
                  <c:v>1335</c:v>
                </c:pt>
                <c:pt idx="753">
                  <c:v>1335</c:v>
                </c:pt>
                <c:pt idx="754">
                  <c:v>1336</c:v>
                </c:pt>
                <c:pt idx="755">
                  <c:v>1293</c:v>
                </c:pt>
                <c:pt idx="756">
                  <c:v>1311</c:v>
                </c:pt>
                <c:pt idx="757">
                  <c:v>1306</c:v>
                </c:pt>
                <c:pt idx="758">
                  <c:v>1290</c:v>
                </c:pt>
                <c:pt idx="759">
                  <c:v>1281</c:v>
                </c:pt>
                <c:pt idx="760">
                  <c:v>1286</c:v>
                </c:pt>
                <c:pt idx="761">
                  <c:v>1301</c:v>
                </c:pt>
                <c:pt idx="762">
                  <c:v>1280</c:v>
                </c:pt>
                <c:pt idx="763">
                  <c:v>1305</c:v>
                </c:pt>
                <c:pt idx="764">
                  <c:v>1293</c:v>
                </c:pt>
                <c:pt idx="765">
                  <c:v>1350</c:v>
                </c:pt>
                <c:pt idx="766">
                  <c:v>1297</c:v>
                </c:pt>
                <c:pt idx="767">
                  <c:v>1315</c:v>
                </c:pt>
                <c:pt idx="768">
                  <c:v>1296</c:v>
                </c:pt>
                <c:pt idx="769">
                  <c:v>1315</c:v>
                </c:pt>
                <c:pt idx="770">
                  <c:v>1255</c:v>
                </c:pt>
                <c:pt idx="771">
                  <c:v>1232</c:v>
                </c:pt>
                <c:pt idx="772">
                  <c:v>1182</c:v>
                </c:pt>
                <c:pt idx="773">
                  <c:v>1248</c:v>
                </c:pt>
                <c:pt idx="774">
                  <c:v>1214</c:v>
                </c:pt>
                <c:pt idx="775">
                  <c:v>1293</c:v>
                </c:pt>
                <c:pt idx="776">
                  <c:v>1103</c:v>
                </c:pt>
                <c:pt idx="777">
                  <c:v>1201</c:v>
                </c:pt>
                <c:pt idx="778">
                  <c:v>1252</c:v>
                </c:pt>
                <c:pt idx="779">
                  <c:v>1223</c:v>
                </c:pt>
                <c:pt idx="780">
                  <c:v>1206</c:v>
                </c:pt>
                <c:pt idx="781">
                  <c:v>1213</c:v>
                </c:pt>
                <c:pt idx="782">
                  <c:v>1208</c:v>
                </c:pt>
                <c:pt idx="783">
                  <c:v>1253</c:v>
                </c:pt>
                <c:pt idx="784">
                  <c:v>1218</c:v>
                </c:pt>
                <c:pt idx="785">
                  <c:v>1200</c:v>
                </c:pt>
                <c:pt idx="786">
                  <c:v>1120</c:v>
                </c:pt>
                <c:pt idx="787">
                  <c:v>1246</c:v>
                </c:pt>
                <c:pt idx="788">
                  <c:v>1171</c:v>
                </c:pt>
                <c:pt idx="789">
                  <c:v>1143</c:v>
                </c:pt>
                <c:pt idx="790">
                  <c:v>1239</c:v>
                </c:pt>
                <c:pt idx="791">
                  <c:v>1225</c:v>
                </c:pt>
                <c:pt idx="792">
                  <c:v>1240</c:v>
                </c:pt>
                <c:pt idx="793">
                  <c:v>1219</c:v>
                </c:pt>
                <c:pt idx="794">
                  <c:v>1207</c:v>
                </c:pt>
                <c:pt idx="795">
                  <c:v>1157</c:v>
                </c:pt>
                <c:pt idx="796">
                  <c:v>1132</c:v>
                </c:pt>
                <c:pt idx="797">
                  <c:v>1207</c:v>
                </c:pt>
                <c:pt idx="798">
                  <c:v>1222</c:v>
                </c:pt>
                <c:pt idx="799">
                  <c:v>1205</c:v>
                </c:pt>
                <c:pt idx="800">
                  <c:v>1187</c:v>
                </c:pt>
                <c:pt idx="801">
                  <c:v>1153</c:v>
                </c:pt>
                <c:pt idx="802">
                  <c:v>1197</c:v>
                </c:pt>
                <c:pt idx="803">
                  <c:v>1168</c:v>
                </c:pt>
                <c:pt idx="804">
                  <c:v>1162</c:v>
                </c:pt>
                <c:pt idx="805">
                  <c:v>1179</c:v>
                </c:pt>
                <c:pt idx="806">
                  <c:v>1182</c:v>
                </c:pt>
                <c:pt idx="807">
                  <c:v>1214</c:v>
                </c:pt>
                <c:pt idx="808">
                  <c:v>1127</c:v>
                </c:pt>
                <c:pt idx="809">
                  <c:v>1249</c:v>
                </c:pt>
                <c:pt idx="810">
                  <c:v>1175</c:v>
                </c:pt>
                <c:pt idx="811">
                  <c:v>1165</c:v>
                </c:pt>
                <c:pt idx="812">
                  <c:v>1210</c:v>
                </c:pt>
                <c:pt idx="813">
                  <c:v>1199</c:v>
                </c:pt>
                <c:pt idx="814">
                  <c:v>1225</c:v>
                </c:pt>
                <c:pt idx="815">
                  <c:v>1175</c:v>
                </c:pt>
                <c:pt idx="816">
                  <c:v>1153</c:v>
                </c:pt>
                <c:pt idx="817">
                  <c:v>1206</c:v>
                </c:pt>
                <c:pt idx="818">
                  <c:v>1202</c:v>
                </c:pt>
                <c:pt idx="819">
                  <c:v>1172</c:v>
                </c:pt>
                <c:pt idx="820">
                  <c:v>1209</c:v>
                </c:pt>
                <c:pt idx="821">
                  <c:v>1150</c:v>
                </c:pt>
                <c:pt idx="822">
                  <c:v>1119</c:v>
                </c:pt>
                <c:pt idx="823">
                  <c:v>1136</c:v>
                </c:pt>
                <c:pt idx="824">
                  <c:v>1170</c:v>
                </c:pt>
                <c:pt idx="825">
                  <c:v>1188</c:v>
                </c:pt>
                <c:pt idx="826">
                  <c:v>1139</c:v>
                </c:pt>
                <c:pt idx="827">
                  <c:v>1175</c:v>
                </c:pt>
                <c:pt idx="828">
                  <c:v>1159</c:v>
                </c:pt>
                <c:pt idx="829">
                  <c:v>1102</c:v>
                </c:pt>
                <c:pt idx="830">
                  <c:v>1191</c:v>
                </c:pt>
                <c:pt idx="831">
                  <c:v>1134</c:v>
                </c:pt>
                <c:pt idx="832">
                  <c:v>1103</c:v>
                </c:pt>
                <c:pt idx="833">
                  <c:v>1099</c:v>
                </c:pt>
                <c:pt idx="834">
                  <c:v>1079</c:v>
                </c:pt>
                <c:pt idx="835">
                  <c:v>1138</c:v>
                </c:pt>
                <c:pt idx="836">
                  <c:v>1186</c:v>
                </c:pt>
                <c:pt idx="837">
                  <c:v>1096</c:v>
                </c:pt>
                <c:pt idx="838">
                  <c:v>1141</c:v>
                </c:pt>
                <c:pt idx="839">
                  <c:v>1127</c:v>
                </c:pt>
                <c:pt idx="840">
                  <c:v>1089</c:v>
                </c:pt>
                <c:pt idx="841">
                  <c:v>1072</c:v>
                </c:pt>
                <c:pt idx="842">
                  <c:v>968</c:v>
                </c:pt>
                <c:pt idx="843">
                  <c:v>957</c:v>
                </c:pt>
                <c:pt idx="844">
                  <c:v>1138</c:v>
                </c:pt>
                <c:pt idx="845">
                  <c:v>1073</c:v>
                </c:pt>
                <c:pt idx="846">
                  <c:v>1068</c:v>
                </c:pt>
                <c:pt idx="847">
                  <c:v>1124</c:v>
                </c:pt>
                <c:pt idx="848">
                  <c:v>1089</c:v>
                </c:pt>
                <c:pt idx="849">
                  <c:v>1072</c:v>
                </c:pt>
                <c:pt idx="850">
                  <c:v>1043</c:v>
                </c:pt>
                <c:pt idx="851">
                  <c:v>1110</c:v>
                </c:pt>
                <c:pt idx="852">
                  <c:v>1126</c:v>
                </c:pt>
                <c:pt idx="853">
                  <c:v>1036</c:v>
                </c:pt>
                <c:pt idx="854">
                  <c:v>1106</c:v>
                </c:pt>
                <c:pt idx="855">
                  <c:v>1073</c:v>
                </c:pt>
                <c:pt idx="856">
                  <c:v>1015</c:v>
                </c:pt>
                <c:pt idx="857">
                  <c:v>1097</c:v>
                </c:pt>
                <c:pt idx="858">
                  <c:v>1107</c:v>
                </c:pt>
                <c:pt idx="859">
                  <c:v>1026</c:v>
                </c:pt>
                <c:pt idx="860">
                  <c:v>1061</c:v>
                </c:pt>
                <c:pt idx="861">
                  <c:v>1086</c:v>
                </c:pt>
                <c:pt idx="862">
                  <c:v>985</c:v>
                </c:pt>
                <c:pt idx="863">
                  <c:v>1106</c:v>
                </c:pt>
                <c:pt idx="864">
                  <c:v>1016</c:v>
                </c:pt>
                <c:pt idx="865">
                  <c:v>1063</c:v>
                </c:pt>
                <c:pt idx="866">
                  <c:v>1021</c:v>
                </c:pt>
                <c:pt idx="867">
                  <c:v>1109</c:v>
                </c:pt>
                <c:pt idx="868">
                  <c:v>1103</c:v>
                </c:pt>
                <c:pt idx="869">
                  <c:v>1023</c:v>
                </c:pt>
                <c:pt idx="870">
                  <c:v>1060</c:v>
                </c:pt>
                <c:pt idx="871">
                  <c:v>1067</c:v>
                </c:pt>
                <c:pt idx="872">
                  <c:v>1017</c:v>
                </c:pt>
                <c:pt idx="873">
                  <c:v>1018</c:v>
                </c:pt>
                <c:pt idx="874">
                  <c:v>1066</c:v>
                </c:pt>
                <c:pt idx="875">
                  <c:v>1039</c:v>
                </c:pt>
                <c:pt idx="876">
                  <c:v>1039</c:v>
                </c:pt>
                <c:pt idx="877">
                  <c:v>1002</c:v>
                </c:pt>
                <c:pt idx="878">
                  <c:v>1016</c:v>
                </c:pt>
                <c:pt idx="879">
                  <c:v>1045</c:v>
                </c:pt>
                <c:pt idx="880">
                  <c:v>1082</c:v>
                </c:pt>
                <c:pt idx="881">
                  <c:v>989</c:v>
                </c:pt>
                <c:pt idx="882">
                  <c:v>1053</c:v>
                </c:pt>
                <c:pt idx="883">
                  <c:v>1048</c:v>
                </c:pt>
                <c:pt idx="884">
                  <c:v>998</c:v>
                </c:pt>
                <c:pt idx="885">
                  <c:v>1055</c:v>
                </c:pt>
                <c:pt idx="886">
                  <c:v>1009</c:v>
                </c:pt>
                <c:pt idx="887">
                  <c:v>1071</c:v>
                </c:pt>
                <c:pt idx="888">
                  <c:v>1027</c:v>
                </c:pt>
                <c:pt idx="889">
                  <c:v>1067</c:v>
                </c:pt>
                <c:pt idx="890">
                  <c:v>1038</c:v>
                </c:pt>
                <c:pt idx="891">
                  <c:v>991</c:v>
                </c:pt>
                <c:pt idx="892">
                  <c:v>972</c:v>
                </c:pt>
                <c:pt idx="893">
                  <c:v>1017</c:v>
                </c:pt>
                <c:pt idx="894">
                  <c:v>1019</c:v>
                </c:pt>
                <c:pt idx="895">
                  <c:v>1008</c:v>
                </c:pt>
                <c:pt idx="896">
                  <c:v>1026</c:v>
                </c:pt>
                <c:pt idx="897">
                  <c:v>1059</c:v>
                </c:pt>
                <c:pt idx="898">
                  <c:v>1068</c:v>
                </c:pt>
                <c:pt idx="899">
                  <c:v>1024</c:v>
                </c:pt>
                <c:pt idx="900">
                  <c:v>991</c:v>
                </c:pt>
                <c:pt idx="901">
                  <c:v>949</c:v>
                </c:pt>
                <c:pt idx="902">
                  <c:v>1022</c:v>
                </c:pt>
                <c:pt idx="903">
                  <c:v>1000</c:v>
                </c:pt>
                <c:pt idx="904">
                  <c:v>960</c:v>
                </c:pt>
                <c:pt idx="905">
                  <c:v>1020</c:v>
                </c:pt>
                <c:pt idx="906">
                  <c:v>1024</c:v>
                </c:pt>
                <c:pt idx="907">
                  <c:v>971</c:v>
                </c:pt>
                <c:pt idx="908">
                  <c:v>1003</c:v>
                </c:pt>
                <c:pt idx="909">
                  <c:v>985</c:v>
                </c:pt>
                <c:pt idx="910">
                  <c:v>1020</c:v>
                </c:pt>
                <c:pt idx="911">
                  <c:v>957</c:v>
                </c:pt>
                <c:pt idx="912">
                  <c:v>973</c:v>
                </c:pt>
                <c:pt idx="913">
                  <c:v>1003</c:v>
                </c:pt>
                <c:pt idx="914">
                  <c:v>957</c:v>
                </c:pt>
                <c:pt idx="915">
                  <c:v>993</c:v>
                </c:pt>
                <c:pt idx="916">
                  <c:v>1064</c:v>
                </c:pt>
                <c:pt idx="917">
                  <c:v>963</c:v>
                </c:pt>
                <c:pt idx="918">
                  <c:v>1061</c:v>
                </c:pt>
                <c:pt idx="919">
                  <c:v>1001</c:v>
                </c:pt>
                <c:pt idx="920">
                  <c:v>989</c:v>
                </c:pt>
                <c:pt idx="921">
                  <c:v>1004</c:v>
                </c:pt>
                <c:pt idx="922">
                  <c:v>989</c:v>
                </c:pt>
                <c:pt idx="923">
                  <c:v>977</c:v>
                </c:pt>
                <c:pt idx="924">
                  <c:v>1005</c:v>
                </c:pt>
                <c:pt idx="925">
                  <c:v>984</c:v>
                </c:pt>
                <c:pt idx="926">
                  <c:v>991</c:v>
                </c:pt>
                <c:pt idx="927">
                  <c:v>1042</c:v>
                </c:pt>
                <c:pt idx="928">
                  <c:v>1001</c:v>
                </c:pt>
                <c:pt idx="929">
                  <c:v>955</c:v>
                </c:pt>
                <c:pt idx="930">
                  <c:v>921</c:v>
                </c:pt>
                <c:pt idx="931">
                  <c:v>986</c:v>
                </c:pt>
                <c:pt idx="932">
                  <c:v>982</c:v>
                </c:pt>
                <c:pt idx="933">
                  <c:v>985</c:v>
                </c:pt>
                <c:pt idx="934">
                  <c:v>936</c:v>
                </c:pt>
                <c:pt idx="935">
                  <c:v>1010</c:v>
                </c:pt>
                <c:pt idx="936">
                  <c:v>1008</c:v>
                </c:pt>
                <c:pt idx="937">
                  <c:v>979</c:v>
                </c:pt>
                <c:pt idx="938">
                  <c:v>896</c:v>
                </c:pt>
                <c:pt idx="939">
                  <c:v>982</c:v>
                </c:pt>
                <c:pt idx="940">
                  <c:v>964</c:v>
                </c:pt>
                <c:pt idx="941">
                  <c:v>934</c:v>
                </c:pt>
                <c:pt idx="942">
                  <c:v>981</c:v>
                </c:pt>
                <c:pt idx="943">
                  <c:v>924</c:v>
                </c:pt>
                <c:pt idx="944">
                  <c:v>930</c:v>
                </c:pt>
                <c:pt idx="945">
                  <c:v>947</c:v>
                </c:pt>
                <c:pt idx="946">
                  <c:v>1018</c:v>
                </c:pt>
                <c:pt idx="947">
                  <c:v>1038</c:v>
                </c:pt>
                <c:pt idx="948">
                  <c:v>951</c:v>
                </c:pt>
                <c:pt idx="949">
                  <c:v>948</c:v>
                </c:pt>
                <c:pt idx="950">
                  <c:v>943</c:v>
                </c:pt>
                <c:pt idx="951">
                  <c:v>971</c:v>
                </c:pt>
                <c:pt idx="952">
                  <c:v>966</c:v>
                </c:pt>
                <c:pt idx="953">
                  <c:v>993</c:v>
                </c:pt>
                <c:pt idx="954">
                  <c:v>1008</c:v>
                </c:pt>
                <c:pt idx="955">
                  <c:v>1035</c:v>
                </c:pt>
                <c:pt idx="956">
                  <c:v>1005</c:v>
                </c:pt>
                <c:pt idx="957">
                  <c:v>1005</c:v>
                </c:pt>
                <c:pt idx="958">
                  <c:v>1017</c:v>
                </c:pt>
                <c:pt idx="959">
                  <c:v>996</c:v>
                </c:pt>
                <c:pt idx="960">
                  <c:v>1031</c:v>
                </c:pt>
                <c:pt idx="961">
                  <c:v>980</c:v>
                </c:pt>
                <c:pt idx="962">
                  <c:v>913</c:v>
                </c:pt>
                <c:pt idx="963">
                  <c:v>1019</c:v>
                </c:pt>
                <c:pt idx="964">
                  <c:v>1030</c:v>
                </c:pt>
                <c:pt idx="965">
                  <c:v>1019</c:v>
                </c:pt>
                <c:pt idx="966">
                  <c:v>989</c:v>
                </c:pt>
                <c:pt idx="967">
                  <c:v>974</c:v>
                </c:pt>
                <c:pt idx="968">
                  <c:v>1010</c:v>
                </c:pt>
                <c:pt idx="969">
                  <c:v>866</c:v>
                </c:pt>
                <c:pt idx="970">
                  <c:v>1019</c:v>
                </c:pt>
                <c:pt idx="971">
                  <c:v>1035</c:v>
                </c:pt>
                <c:pt idx="972">
                  <c:v>1022</c:v>
                </c:pt>
                <c:pt idx="973">
                  <c:v>1023</c:v>
                </c:pt>
                <c:pt idx="974">
                  <c:v>1017</c:v>
                </c:pt>
                <c:pt idx="975">
                  <c:v>1078</c:v>
                </c:pt>
                <c:pt idx="976">
                  <c:v>1049</c:v>
                </c:pt>
                <c:pt idx="977">
                  <c:v>971</c:v>
                </c:pt>
                <c:pt idx="978">
                  <c:v>1005</c:v>
                </c:pt>
                <c:pt idx="979">
                  <c:v>1004</c:v>
                </c:pt>
                <c:pt idx="980">
                  <c:v>1038</c:v>
                </c:pt>
                <c:pt idx="981">
                  <c:v>1080</c:v>
                </c:pt>
                <c:pt idx="982">
                  <c:v>1089</c:v>
                </c:pt>
                <c:pt idx="983">
                  <c:v>1073</c:v>
                </c:pt>
                <c:pt idx="984">
                  <c:v>1050</c:v>
                </c:pt>
                <c:pt idx="985">
                  <c:v>1123</c:v>
                </c:pt>
                <c:pt idx="986">
                  <c:v>1100</c:v>
                </c:pt>
                <c:pt idx="987">
                  <c:v>1039</c:v>
                </c:pt>
                <c:pt idx="988">
                  <c:v>1066</c:v>
                </c:pt>
                <c:pt idx="989">
                  <c:v>1037</c:v>
                </c:pt>
                <c:pt idx="990">
                  <c:v>1026</c:v>
                </c:pt>
                <c:pt idx="991">
                  <c:v>1048</c:v>
                </c:pt>
                <c:pt idx="992">
                  <c:v>990</c:v>
                </c:pt>
                <c:pt idx="993">
                  <c:v>990</c:v>
                </c:pt>
                <c:pt idx="994">
                  <c:v>1054</c:v>
                </c:pt>
                <c:pt idx="995">
                  <c:v>1037</c:v>
                </c:pt>
                <c:pt idx="996">
                  <c:v>983</c:v>
                </c:pt>
                <c:pt idx="997">
                  <c:v>1046</c:v>
                </c:pt>
                <c:pt idx="998">
                  <c:v>1055</c:v>
                </c:pt>
                <c:pt idx="999">
                  <c:v>1047</c:v>
                </c:pt>
                <c:pt idx="1000">
                  <c:v>1039</c:v>
                </c:pt>
                <c:pt idx="1001">
                  <c:v>1011</c:v>
                </c:pt>
                <c:pt idx="1002">
                  <c:v>961</c:v>
                </c:pt>
                <c:pt idx="1003">
                  <c:v>984</c:v>
                </c:pt>
                <c:pt idx="1004">
                  <c:v>1038</c:v>
                </c:pt>
                <c:pt idx="1005">
                  <c:v>944</c:v>
                </c:pt>
                <c:pt idx="1006">
                  <c:v>968</c:v>
                </c:pt>
                <c:pt idx="1007">
                  <c:v>947</c:v>
                </c:pt>
                <c:pt idx="1008">
                  <c:v>969</c:v>
                </c:pt>
                <c:pt idx="1009">
                  <c:v>1031</c:v>
                </c:pt>
                <c:pt idx="1010">
                  <c:v>905</c:v>
                </c:pt>
                <c:pt idx="1011">
                  <c:v>964</c:v>
                </c:pt>
                <c:pt idx="1012">
                  <c:v>1005</c:v>
                </c:pt>
                <c:pt idx="1013">
                  <c:v>945</c:v>
                </c:pt>
                <c:pt idx="1014">
                  <c:v>927</c:v>
                </c:pt>
                <c:pt idx="1015">
                  <c:v>934</c:v>
                </c:pt>
                <c:pt idx="1016">
                  <c:v>919</c:v>
                </c:pt>
                <c:pt idx="1017">
                  <c:v>963</c:v>
                </c:pt>
                <c:pt idx="1018">
                  <c:v>899</c:v>
                </c:pt>
                <c:pt idx="1019">
                  <c:v>1012</c:v>
                </c:pt>
                <c:pt idx="1020">
                  <c:v>882</c:v>
                </c:pt>
                <c:pt idx="1021">
                  <c:v>943</c:v>
                </c:pt>
                <c:pt idx="1022">
                  <c:v>956</c:v>
                </c:pt>
                <c:pt idx="1023">
                  <c:v>944</c:v>
                </c:pt>
                <c:pt idx="1024">
                  <c:v>952</c:v>
                </c:pt>
                <c:pt idx="1025">
                  <c:v>970</c:v>
                </c:pt>
                <c:pt idx="1026">
                  <c:v>921</c:v>
                </c:pt>
                <c:pt idx="1027">
                  <c:v>969</c:v>
                </c:pt>
                <c:pt idx="1028">
                  <c:v>967</c:v>
                </c:pt>
                <c:pt idx="1029">
                  <c:v>937</c:v>
                </c:pt>
                <c:pt idx="1030">
                  <c:v>943</c:v>
                </c:pt>
                <c:pt idx="1031">
                  <c:v>923</c:v>
                </c:pt>
                <c:pt idx="1032">
                  <c:v>937</c:v>
                </c:pt>
                <c:pt idx="1033">
                  <c:v>875</c:v>
                </c:pt>
                <c:pt idx="1034">
                  <c:v>899</c:v>
                </c:pt>
                <c:pt idx="1035">
                  <c:v>885</c:v>
                </c:pt>
                <c:pt idx="1036">
                  <c:v>844</c:v>
                </c:pt>
                <c:pt idx="1037">
                  <c:v>896</c:v>
                </c:pt>
                <c:pt idx="1038">
                  <c:v>907</c:v>
                </c:pt>
                <c:pt idx="1039">
                  <c:v>888</c:v>
                </c:pt>
                <c:pt idx="1040">
                  <c:v>844</c:v>
                </c:pt>
                <c:pt idx="1041">
                  <c:v>872</c:v>
                </c:pt>
                <c:pt idx="1042">
                  <c:v>985</c:v>
                </c:pt>
                <c:pt idx="1043">
                  <c:v>919</c:v>
                </c:pt>
                <c:pt idx="1044">
                  <c:v>895</c:v>
                </c:pt>
                <c:pt idx="1045">
                  <c:v>878</c:v>
                </c:pt>
                <c:pt idx="1046">
                  <c:v>937</c:v>
                </c:pt>
                <c:pt idx="1047">
                  <c:v>877</c:v>
                </c:pt>
                <c:pt idx="1048">
                  <c:v>961</c:v>
                </c:pt>
                <c:pt idx="1049">
                  <c:v>932</c:v>
                </c:pt>
                <c:pt idx="1050">
                  <c:v>925</c:v>
                </c:pt>
                <c:pt idx="1051">
                  <c:v>951</c:v>
                </c:pt>
                <c:pt idx="1052">
                  <c:v>892</c:v>
                </c:pt>
                <c:pt idx="1053">
                  <c:v>922</c:v>
                </c:pt>
                <c:pt idx="1054">
                  <c:v>934</c:v>
                </c:pt>
                <c:pt idx="1055">
                  <c:v>1001</c:v>
                </c:pt>
                <c:pt idx="1056">
                  <c:v>955</c:v>
                </c:pt>
                <c:pt idx="1057">
                  <c:v>993</c:v>
                </c:pt>
                <c:pt idx="1058">
                  <c:v>996</c:v>
                </c:pt>
                <c:pt idx="1059">
                  <c:v>995</c:v>
                </c:pt>
                <c:pt idx="1060">
                  <c:v>965</c:v>
                </c:pt>
                <c:pt idx="1061">
                  <c:v>1012</c:v>
                </c:pt>
                <c:pt idx="1062">
                  <c:v>982</c:v>
                </c:pt>
                <c:pt idx="1063">
                  <c:v>963</c:v>
                </c:pt>
                <c:pt idx="1064">
                  <c:v>952</c:v>
                </c:pt>
                <c:pt idx="1065">
                  <c:v>954</c:v>
                </c:pt>
                <c:pt idx="1066">
                  <c:v>1051</c:v>
                </c:pt>
                <c:pt idx="1067">
                  <c:v>1052</c:v>
                </c:pt>
                <c:pt idx="1068">
                  <c:v>1025</c:v>
                </c:pt>
                <c:pt idx="1069">
                  <c:v>1007</c:v>
                </c:pt>
                <c:pt idx="1070">
                  <c:v>1076</c:v>
                </c:pt>
                <c:pt idx="1071">
                  <c:v>1019</c:v>
                </c:pt>
                <c:pt idx="1072">
                  <c:v>1011</c:v>
                </c:pt>
                <c:pt idx="1073">
                  <c:v>1048</c:v>
                </c:pt>
                <c:pt idx="1074">
                  <c:v>1065</c:v>
                </c:pt>
                <c:pt idx="1075">
                  <c:v>1099</c:v>
                </c:pt>
                <c:pt idx="1076">
                  <c:v>1093</c:v>
                </c:pt>
                <c:pt idx="1077">
                  <c:v>1044</c:v>
                </c:pt>
                <c:pt idx="1078">
                  <c:v>1056</c:v>
                </c:pt>
                <c:pt idx="1079">
                  <c:v>1096</c:v>
                </c:pt>
                <c:pt idx="1080">
                  <c:v>1102</c:v>
                </c:pt>
                <c:pt idx="1081">
                  <c:v>1128</c:v>
                </c:pt>
                <c:pt idx="1082">
                  <c:v>1041</c:v>
                </c:pt>
                <c:pt idx="1083">
                  <c:v>1069</c:v>
                </c:pt>
                <c:pt idx="1084">
                  <c:v>1067</c:v>
                </c:pt>
                <c:pt idx="1085">
                  <c:v>1080</c:v>
                </c:pt>
                <c:pt idx="1086">
                  <c:v>1076</c:v>
                </c:pt>
                <c:pt idx="1087">
                  <c:v>1071</c:v>
                </c:pt>
                <c:pt idx="1088">
                  <c:v>1012</c:v>
                </c:pt>
                <c:pt idx="1089">
                  <c:v>1037</c:v>
                </c:pt>
                <c:pt idx="1090">
                  <c:v>1054</c:v>
                </c:pt>
                <c:pt idx="1091">
                  <c:v>1062</c:v>
                </c:pt>
                <c:pt idx="1092">
                  <c:v>994</c:v>
                </c:pt>
                <c:pt idx="1093">
                  <c:v>1055</c:v>
                </c:pt>
                <c:pt idx="1094">
                  <c:v>949</c:v>
                </c:pt>
                <c:pt idx="1095">
                  <c:v>973</c:v>
                </c:pt>
                <c:pt idx="1096">
                  <c:v>941</c:v>
                </c:pt>
                <c:pt idx="1097">
                  <c:v>952</c:v>
                </c:pt>
                <c:pt idx="1098">
                  <c:v>918</c:v>
                </c:pt>
                <c:pt idx="1099">
                  <c:v>838</c:v>
                </c:pt>
                <c:pt idx="1100">
                  <c:v>921</c:v>
                </c:pt>
                <c:pt idx="1101">
                  <c:v>836</c:v>
                </c:pt>
                <c:pt idx="1102">
                  <c:v>885</c:v>
                </c:pt>
                <c:pt idx="1103">
                  <c:v>861</c:v>
                </c:pt>
                <c:pt idx="1104">
                  <c:v>836</c:v>
                </c:pt>
                <c:pt idx="1105">
                  <c:v>839</c:v>
                </c:pt>
                <c:pt idx="1106">
                  <c:v>871</c:v>
                </c:pt>
                <c:pt idx="1107">
                  <c:v>841</c:v>
                </c:pt>
                <c:pt idx="1108">
                  <c:v>867</c:v>
                </c:pt>
                <c:pt idx="1109">
                  <c:v>827</c:v>
                </c:pt>
                <c:pt idx="1110">
                  <c:v>831</c:v>
                </c:pt>
                <c:pt idx="1111">
                  <c:v>866</c:v>
                </c:pt>
                <c:pt idx="1112">
                  <c:v>870</c:v>
                </c:pt>
                <c:pt idx="1113">
                  <c:v>851</c:v>
                </c:pt>
                <c:pt idx="1114">
                  <c:v>781</c:v>
                </c:pt>
                <c:pt idx="1115">
                  <c:v>832</c:v>
                </c:pt>
                <c:pt idx="1116">
                  <c:v>821</c:v>
                </c:pt>
                <c:pt idx="1117">
                  <c:v>813</c:v>
                </c:pt>
                <c:pt idx="1118">
                  <c:v>801</c:v>
                </c:pt>
                <c:pt idx="1119">
                  <c:v>817</c:v>
                </c:pt>
                <c:pt idx="1120">
                  <c:v>812</c:v>
                </c:pt>
                <c:pt idx="1121">
                  <c:v>798</c:v>
                </c:pt>
                <c:pt idx="1122">
                  <c:v>792</c:v>
                </c:pt>
                <c:pt idx="1123">
                  <c:v>793</c:v>
                </c:pt>
                <c:pt idx="1124">
                  <c:v>789</c:v>
                </c:pt>
                <c:pt idx="1125">
                  <c:v>816</c:v>
                </c:pt>
                <c:pt idx="1126">
                  <c:v>730</c:v>
                </c:pt>
                <c:pt idx="1127">
                  <c:v>767</c:v>
                </c:pt>
                <c:pt idx="1128">
                  <c:v>787</c:v>
                </c:pt>
                <c:pt idx="1129">
                  <c:v>777</c:v>
                </c:pt>
                <c:pt idx="1130">
                  <c:v>744</c:v>
                </c:pt>
                <c:pt idx="1131">
                  <c:v>742</c:v>
                </c:pt>
                <c:pt idx="1132">
                  <c:v>734</c:v>
                </c:pt>
                <c:pt idx="1133">
                  <c:v>767</c:v>
                </c:pt>
                <c:pt idx="1134">
                  <c:v>763</c:v>
                </c:pt>
                <c:pt idx="1135">
                  <c:v>801</c:v>
                </c:pt>
                <c:pt idx="1136">
                  <c:v>739</c:v>
                </c:pt>
                <c:pt idx="1137">
                  <c:v>749</c:v>
                </c:pt>
                <c:pt idx="1138">
                  <c:v>665</c:v>
                </c:pt>
                <c:pt idx="1139">
                  <c:v>748</c:v>
                </c:pt>
                <c:pt idx="1140">
                  <c:v>740</c:v>
                </c:pt>
                <c:pt idx="1141">
                  <c:v>728</c:v>
                </c:pt>
                <c:pt idx="1142">
                  <c:v>728</c:v>
                </c:pt>
                <c:pt idx="1143">
                  <c:v>770</c:v>
                </c:pt>
                <c:pt idx="1144">
                  <c:v>705</c:v>
                </c:pt>
                <c:pt idx="1145">
                  <c:v>736</c:v>
                </c:pt>
                <c:pt idx="1146">
                  <c:v>739</c:v>
                </c:pt>
                <c:pt idx="1147">
                  <c:v>742</c:v>
                </c:pt>
                <c:pt idx="1148">
                  <c:v>759</c:v>
                </c:pt>
                <c:pt idx="1149">
                  <c:v>819</c:v>
                </c:pt>
                <c:pt idx="1150">
                  <c:v>751</c:v>
                </c:pt>
                <c:pt idx="1151">
                  <c:v>752</c:v>
                </c:pt>
                <c:pt idx="1152">
                  <c:v>809</c:v>
                </c:pt>
                <c:pt idx="1153">
                  <c:v>753</c:v>
                </c:pt>
                <c:pt idx="1154">
                  <c:v>825</c:v>
                </c:pt>
                <c:pt idx="1155">
                  <c:v>805</c:v>
                </c:pt>
                <c:pt idx="1156">
                  <c:v>790</c:v>
                </c:pt>
                <c:pt idx="1157">
                  <c:v>796</c:v>
                </c:pt>
                <c:pt idx="1158">
                  <c:v>834</c:v>
                </c:pt>
                <c:pt idx="1159">
                  <c:v>829</c:v>
                </c:pt>
                <c:pt idx="1160">
                  <c:v>832</c:v>
                </c:pt>
                <c:pt idx="1161">
                  <c:v>816</c:v>
                </c:pt>
                <c:pt idx="1162">
                  <c:v>855</c:v>
                </c:pt>
                <c:pt idx="1163">
                  <c:v>863</c:v>
                </c:pt>
                <c:pt idx="1164">
                  <c:v>810</c:v>
                </c:pt>
                <c:pt idx="1165">
                  <c:v>866</c:v>
                </c:pt>
                <c:pt idx="1166">
                  <c:v>911</c:v>
                </c:pt>
                <c:pt idx="1167">
                  <c:v>794</c:v>
                </c:pt>
                <c:pt idx="1168">
                  <c:v>850</c:v>
                </c:pt>
                <c:pt idx="1169">
                  <c:v>879</c:v>
                </c:pt>
                <c:pt idx="1170">
                  <c:v>783</c:v>
                </c:pt>
                <c:pt idx="1171">
                  <c:v>899</c:v>
                </c:pt>
                <c:pt idx="1172">
                  <c:v>849</c:v>
                </c:pt>
                <c:pt idx="1173">
                  <c:v>768</c:v>
                </c:pt>
                <c:pt idx="1174">
                  <c:v>851</c:v>
                </c:pt>
                <c:pt idx="1175">
                  <c:v>842</c:v>
                </c:pt>
                <c:pt idx="1176">
                  <c:v>826</c:v>
                </c:pt>
                <c:pt idx="1177">
                  <c:v>795</c:v>
                </c:pt>
                <c:pt idx="1178">
                  <c:v>789</c:v>
                </c:pt>
                <c:pt idx="1179">
                  <c:v>789</c:v>
                </c:pt>
                <c:pt idx="1180">
                  <c:v>814</c:v>
                </c:pt>
                <c:pt idx="1181">
                  <c:v>748</c:v>
                </c:pt>
                <c:pt idx="1182">
                  <c:v>709</c:v>
                </c:pt>
                <c:pt idx="1183">
                  <c:v>748</c:v>
                </c:pt>
                <c:pt idx="1184">
                  <c:v>726</c:v>
                </c:pt>
                <c:pt idx="1185">
                  <c:v>709</c:v>
                </c:pt>
                <c:pt idx="1186">
                  <c:v>719</c:v>
                </c:pt>
                <c:pt idx="1187">
                  <c:v>666</c:v>
                </c:pt>
                <c:pt idx="1188">
                  <c:v>640</c:v>
                </c:pt>
                <c:pt idx="1189">
                  <c:v>701</c:v>
                </c:pt>
                <c:pt idx="1190">
                  <c:v>664</c:v>
                </c:pt>
                <c:pt idx="1191">
                  <c:v>632</c:v>
                </c:pt>
                <c:pt idx="1192">
                  <c:v>629</c:v>
                </c:pt>
                <c:pt idx="1193">
                  <c:v>607</c:v>
                </c:pt>
                <c:pt idx="1194">
                  <c:v>633</c:v>
                </c:pt>
                <c:pt idx="1195">
                  <c:v>567</c:v>
                </c:pt>
                <c:pt idx="1196">
                  <c:v>584</c:v>
                </c:pt>
                <c:pt idx="1197">
                  <c:v>579</c:v>
                </c:pt>
                <c:pt idx="1198">
                  <c:v>549</c:v>
                </c:pt>
                <c:pt idx="1199">
                  <c:v>558</c:v>
                </c:pt>
                <c:pt idx="1200">
                  <c:v>576</c:v>
                </c:pt>
                <c:pt idx="1201">
                  <c:v>578</c:v>
                </c:pt>
                <c:pt idx="1202">
                  <c:v>590</c:v>
                </c:pt>
                <c:pt idx="1203">
                  <c:v>626</c:v>
                </c:pt>
                <c:pt idx="1204">
                  <c:v>562</c:v>
                </c:pt>
                <c:pt idx="1205">
                  <c:v>611</c:v>
                </c:pt>
                <c:pt idx="1206">
                  <c:v>547</c:v>
                </c:pt>
                <c:pt idx="1207">
                  <c:v>584</c:v>
                </c:pt>
                <c:pt idx="1208">
                  <c:v>612</c:v>
                </c:pt>
                <c:pt idx="1209">
                  <c:v>617</c:v>
                </c:pt>
                <c:pt idx="1210">
                  <c:v>569</c:v>
                </c:pt>
                <c:pt idx="1211">
                  <c:v>538</c:v>
                </c:pt>
                <c:pt idx="1212">
                  <c:v>557</c:v>
                </c:pt>
                <c:pt idx="1213">
                  <c:v>551</c:v>
                </c:pt>
                <c:pt idx="1214">
                  <c:v>541</c:v>
                </c:pt>
                <c:pt idx="1215">
                  <c:v>585</c:v>
                </c:pt>
                <c:pt idx="1216">
                  <c:v>549</c:v>
                </c:pt>
                <c:pt idx="1217">
                  <c:v>568</c:v>
                </c:pt>
                <c:pt idx="1218">
                  <c:v>557</c:v>
                </c:pt>
                <c:pt idx="1219">
                  <c:v>603</c:v>
                </c:pt>
                <c:pt idx="1220">
                  <c:v>574</c:v>
                </c:pt>
                <c:pt idx="1221">
                  <c:v>530</c:v>
                </c:pt>
                <c:pt idx="1222">
                  <c:v>588</c:v>
                </c:pt>
                <c:pt idx="1223">
                  <c:v>559</c:v>
                </c:pt>
                <c:pt idx="1224">
                  <c:v>562</c:v>
                </c:pt>
                <c:pt idx="1225">
                  <c:v>534</c:v>
                </c:pt>
                <c:pt idx="1226">
                  <c:v>554</c:v>
                </c:pt>
                <c:pt idx="1227">
                  <c:v>565</c:v>
                </c:pt>
                <c:pt idx="1228">
                  <c:v>591</c:v>
                </c:pt>
                <c:pt idx="1229">
                  <c:v>591</c:v>
                </c:pt>
                <c:pt idx="1230">
                  <c:v>525</c:v>
                </c:pt>
                <c:pt idx="1231">
                  <c:v>596</c:v>
                </c:pt>
                <c:pt idx="1232">
                  <c:v>510</c:v>
                </c:pt>
                <c:pt idx="1233">
                  <c:v>535</c:v>
                </c:pt>
                <c:pt idx="1234">
                  <c:v>500</c:v>
                </c:pt>
                <c:pt idx="1235">
                  <c:v>500</c:v>
                </c:pt>
                <c:pt idx="1236">
                  <c:v>552</c:v>
                </c:pt>
                <c:pt idx="1237">
                  <c:v>531</c:v>
                </c:pt>
                <c:pt idx="1238">
                  <c:v>520</c:v>
                </c:pt>
                <c:pt idx="1239">
                  <c:v>539</c:v>
                </c:pt>
                <c:pt idx="1240">
                  <c:v>533</c:v>
                </c:pt>
                <c:pt idx="1241">
                  <c:v>536</c:v>
                </c:pt>
                <c:pt idx="1242">
                  <c:v>496</c:v>
                </c:pt>
                <c:pt idx="1243">
                  <c:v>509</c:v>
                </c:pt>
                <c:pt idx="1244">
                  <c:v>520</c:v>
                </c:pt>
                <c:pt idx="1245">
                  <c:v>483</c:v>
                </c:pt>
                <c:pt idx="1246">
                  <c:v>485</c:v>
                </c:pt>
                <c:pt idx="1247">
                  <c:v>469</c:v>
                </c:pt>
                <c:pt idx="1248">
                  <c:v>506</c:v>
                </c:pt>
                <c:pt idx="1249">
                  <c:v>482</c:v>
                </c:pt>
                <c:pt idx="1250">
                  <c:v>496</c:v>
                </c:pt>
                <c:pt idx="1251">
                  <c:v>456</c:v>
                </c:pt>
                <c:pt idx="1252">
                  <c:v>439</c:v>
                </c:pt>
                <c:pt idx="1253">
                  <c:v>449</c:v>
                </c:pt>
                <c:pt idx="1254">
                  <c:v>454</c:v>
                </c:pt>
                <c:pt idx="1255">
                  <c:v>464</c:v>
                </c:pt>
                <c:pt idx="1256">
                  <c:v>464</c:v>
                </c:pt>
                <c:pt idx="1257">
                  <c:v>441</c:v>
                </c:pt>
                <c:pt idx="1258">
                  <c:v>437</c:v>
                </c:pt>
                <c:pt idx="1259">
                  <c:v>434</c:v>
                </c:pt>
                <c:pt idx="1260">
                  <c:v>441</c:v>
                </c:pt>
                <c:pt idx="1261">
                  <c:v>414</c:v>
                </c:pt>
                <c:pt idx="1262">
                  <c:v>415</c:v>
                </c:pt>
                <c:pt idx="1263">
                  <c:v>445</c:v>
                </c:pt>
                <c:pt idx="1264">
                  <c:v>369</c:v>
                </c:pt>
                <c:pt idx="1265">
                  <c:v>440</c:v>
                </c:pt>
                <c:pt idx="1266">
                  <c:v>389</c:v>
                </c:pt>
                <c:pt idx="1267">
                  <c:v>364</c:v>
                </c:pt>
                <c:pt idx="1268">
                  <c:v>418</c:v>
                </c:pt>
                <c:pt idx="1269">
                  <c:v>406</c:v>
                </c:pt>
                <c:pt idx="1270">
                  <c:v>372</c:v>
                </c:pt>
                <c:pt idx="1271">
                  <c:v>377</c:v>
                </c:pt>
                <c:pt idx="1272">
                  <c:v>385</c:v>
                </c:pt>
                <c:pt idx="1273">
                  <c:v>361</c:v>
                </c:pt>
                <c:pt idx="1274">
                  <c:v>381</c:v>
                </c:pt>
                <c:pt idx="1275">
                  <c:v>382</c:v>
                </c:pt>
                <c:pt idx="1276">
                  <c:v>329</c:v>
                </c:pt>
                <c:pt idx="1277">
                  <c:v>392</c:v>
                </c:pt>
                <c:pt idx="1278">
                  <c:v>377</c:v>
                </c:pt>
                <c:pt idx="1279">
                  <c:v>362</c:v>
                </c:pt>
                <c:pt idx="1280">
                  <c:v>292</c:v>
                </c:pt>
                <c:pt idx="1281">
                  <c:v>323</c:v>
                </c:pt>
                <c:pt idx="1282">
                  <c:v>343</c:v>
                </c:pt>
                <c:pt idx="1283">
                  <c:v>373</c:v>
                </c:pt>
                <c:pt idx="1284">
                  <c:v>371</c:v>
                </c:pt>
                <c:pt idx="1285">
                  <c:v>328</c:v>
                </c:pt>
                <c:pt idx="1286">
                  <c:v>323</c:v>
                </c:pt>
                <c:pt idx="1287">
                  <c:v>364</c:v>
                </c:pt>
                <c:pt idx="1288">
                  <c:v>336</c:v>
                </c:pt>
                <c:pt idx="1289">
                  <c:v>324</c:v>
                </c:pt>
                <c:pt idx="1290">
                  <c:v>353</c:v>
                </c:pt>
                <c:pt idx="1291">
                  <c:v>307</c:v>
                </c:pt>
                <c:pt idx="1292">
                  <c:v>366</c:v>
                </c:pt>
                <c:pt idx="1293">
                  <c:v>324</c:v>
                </c:pt>
                <c:pt idx="1294">
                  <c:v>387</c:v>
                </c:pt>
                <c:pt idx="1295">
                  <c:v>350</c:v>
                </c:pt>
                <c:pt idx="1296">
                  <c:v>339</c:v>
                </c:pt>
                <c:pt idx="1297">
                  <c:v>388</c:v>
                </c:pt>
                <c:pt idx="1298">
                  <c:v>381</c:v>
                </c:pt>
                <c:pt idx="1299">
                  <c:v>437</c:v>
                </c:pt>
                <c:pt idx="1300">
                  <c:v>359</c:v>
                </c:pt>
                <c:pt idx="1301">
                  <c:v>393</c:v>
                </c:pt>
                <c:pt idx="1302">
                  <c:v>370</c:v>
                </c:pt>
                <c:pt idx="1303">
                  <c:v>355</c:v>
                </c:pt>
                <c:pt idx="1304">
                  <c:v>363</c:v>
                </c:pt>
                <c:pt idx="1305">
                  <c:v>336</c:v>
                </c:pt>
                <c:pt idx="1306">
                  <c:v>351</c:v>
                </c:pt>
                <c:pt idx="1307">
                  <c:v>360</c:v>
                </c:pt>
                <c:pt idx="1308">
                  <c:v>364</c:v>
                </c:pt>
                <c:pt idx="1309">
                  <c:v>329</c:v>
                </c:pt>
                <c:pt idx="1310">
                  <c:v>376</c:v>
                </c:pt>
                <c:pt idx="1311">
                  <c:v>348</c:v>
                </c:pt>
                <c:pt idx="1312">
                  <c:v>352</c:v>
                </c:pt>
                <c:pt idx="1313">
                  <c:v>358</c:v>
                </c:pt>
                <c:pt idx="1314">
                  <c:v>349</c:v>
                </c:pt>
                <c:pt idx="1315">
                  <c:v>340</c:v>
                </c:pt>
                <c:pt idx="1316">
                  <c:v>301</c:v>
                </c:pt>
                <c:pt idx="1317">
                  <c:v>289</c:v>
                </c:pt>
                <c:pt idx="1318">
                  <c:v>303</c:v>
                </c:pt>
                <c:pt idx="1319">
                  <c:v>319</c:v>
                </c:pt>
                <c:pt idx="1320">
                  <c:v>313</c:v>
                </c:pt>
                <c:pt idx="1321">
                  <c:v>269</c:v>
                </c:pt>
                <c:pt idx="1322">
                  <c:v>295</c:v>
                </c:pt>
                <c:pt idx="1323">
                  <c:v>301</c:v>
                </c:pt>
                <c:pt idx="1324">
                  <c:v>262</c:v>
                </c:pt>
                <c:pt idx="1325">
                  <c:v>279</c:v>
                </c:pt>
                <c:pt idx="1326">
                  <c:v>253</c:v>
                </c:pt>
                <c:pt idx="1327">
                  <c:v>245</c:v>
                </c:pt>
                <c:pt idx="1328">
                  <c:v>242</c:v>
                </c:pt>
                <c:pt idx="1329">
                  <c:v>262</c:v>
                </c:pt>
                <c:pt idx="1330">
                  <c:v>245</c:v>
                </c:pt>
                <c:pt idx="1331">
                  <c:v>278</c:v>
                </c:pt>
                <c:pt idx="1332">
                  <c:v>275</c:v>
                </c:pt>
                <c:pt idx="1333">
                  <c:v>250</c:v>
                </c:pt>
                <c:pt idx="1334">
                  <c:v>233</c:v>
                </c:pt>
                <c:pt idx="1335">
                  <c:v>239</c:v>
                </c:pt>
                <c:pt idx="1336">
                  <c:v>245</c:v>
                </c:pt>
                <c:pt idx="1337">
                  <c:v>252</c:v>
                </c:pt>
                <c:pt idx="1338">
                  <c:v>199</c:v>
                </c:pt>
                <c:pt idx="1339">
                  <c:v>234</c:v>
                </c:pt>
                <c:pt idx="1340">
                  <c:v>236</c:v>
                </c:pt>
                <c:pt idx="1341">
                  <c:v>259</c:v>
                </c:pt>
                <c:pt idx="1342">
                  <c:v>256</c:v>
                </c:pt>
                <c:pt idx="1343">
                  <c:v>223</c:v>
                </c:pt>
                <c:pt idx="1344">
                  <c:v>250</c:v>
                </c:pt>
                <c:pt idx="1345">
                  <c:v>229</c:v>
                </c:pt>
                <c:pt idx="1346">
                  <c:v>255</c:v>
                </c:pt>
                <c:pt idx="1347">
                  <c:v>277</c:v>
                </c:pt>
                <c:pt idx="1348">
                  <c:v>249</c:v>
                </c:pt>
                <c:pt idx="1349">
                  <c:v>236</c:v>
                </c:pt>
                <c:pt idx="1350">
                  <c:v>247</c:v>
                </c:pt>
                <c:pt idx="1351">
                  <c:v>239</c:v>
                </c:pt>
                <c:pt idx="1352">
                  <c:v>203</c:v>
                </c:pt>
                <c:pt idx="1353">
                  <c:v>277</c:v>
                </c:pt>
                <c:pt idx="1354">
                  <c:v>226</c:v>
                </c:pt>
                <c:pt idx="1355">
                  <c:v>252</c:v>
                </c:pt>
                <c:pt idx="1356">
                  <c:v>252</c:v>
                </c:pt>
                <c:pt idx="1357">
                  <c:v>201</c:v>
                </c:pt>
                <c:pt idx="1358">
                  <c:v>228</c:v>
                </c:pt>
                <c:pt idx="1359">
                  <c:v>217</c:v>
                </c:pt>
                <c:pt idx="1360">
                  <c:v>202</c:v>
                </c:pt>
                <c:pt idx="1361">
                  <c:v>237</c:v>
                </c:pt>
                <c:pt idx="1362">
                  <c:v>217</c:v>
                </c:pt>
                <c:pt idx="1363">
                  <c:v>203</c:v>
                </c:pt>
                <c:pt idx="1364">
                  <c:v>202</c:v>
                </c:pt>
                <c:pt idx="1365">
                  <c:v>196</c:v>
                </c:pt>
                <c:pt idx="1366">
                  <c:v>225</c:v>
                </c:pt>
                <c:pt idx="1367">
                  <c:v>196</c:v>
                </c:pt>
                <c:pt idx="1368">
                  <c:v>215</c:v>
                </c:pt>
                <c:pt idx="1369">
                  <c:v>200</c:v>
                </c:pt>
                <c:pt idx="1370">
                  <c:v>203</c:v>
                </c:pt>
                <c:pt idx="1371">
                  <c:v>186</c:v>
                </c:pt>
                <c:pt idx="1372">
                  <c:v>175</c:v>
                </c:pt>
                <c:pt idx="1373">
                  <c:v>207</c:v>
                </c:pt>
                <c:pt idx="1374">
                  <c:v>216</c:v>
                </c:pt>
                <c:pt idx="1375">
                  <c:v>165</c:v>
                </c:pt>
                <c:pt idx="1376">
                  <c:v>181</c:v>
                </c:pt>
                <c:pt idx="1377">
                  <c:v>166</c:v>
                </c:pt>
                <c:pt idx="1378">
                  <c:v>185</c:v>
                </c:pt>
                <c:pt idx="1379">
                  <c:v>169</c:v>
                </c:pt>
                <c:pt idx="1380">
                  <c:v>173</c:v>
                </c:pt>
                <c:pt idx="1381">
                  <c:v>115</c:v>
                </c:pt>
                <c:pt idx="1382">
                  <c:v>162</c:v>
                </c:pt>
                <c:pt idx="1383">
                  <c:v>138</c:v>
                </c:pt>
                <c:pt idx="1384">
                  <c:v>157</c:v>
                </c:pt>
                <c:pt idx="1385">
                  <c:v>162</c:v>
                </c:pt>
                <c:pt idx="1386">
                  <c:v>149</c:v>
                </c:pt>
                <c:pt idx="1387">
                  <c:v>138</c:v>
                </c:pt>
                <c:pt idx="1388">
                  <c:v>146</c:v>
                </c:pt>
                <c:pt idx="1389">
                  <c:v>141</c:v>
                </c:pt>
                <c:pt idx="1390">
                  <c:v>130</c:v>
                </c:pt>
                <c:pt idx="1391">
                  <c:v>149</c:v>
                </c:pt>
                <c:pt idx="1392">
                  <c:v>137</c:v>
                </c:pt>
                <c:pt idx="1393">
                  <c:v>141</c:v>
                </c:pt>
                <c:pt idx="1394">
                  <c:v>132</c:v>
                </c:pt>
                <c:pt idx="1395">
                  <c:v>138</c:v>
                </c:pt>
                <c:pt idx="1396">
                  <c:v>138</c:v>
                </c:pt>
                <c:pt idx="1397">
                  <c:v>128</c:v>
                </c:pt>
                <c:pt idx="1398">
                  <c:v>128</c:v>
                </c:pt>
                <c:pt idx="1399">
                  <c:v>83</c:v>
                </c:pt>
                <c:pt idx="1400">
                  <c:v>113</c:v>
                </c:pt>
                <c:pt idx="1401">
                  <c:v>97</c:v>
                </c:pt>
                <c:pt idx="1402">
                  <c:v>123</c:v>
                </c:pt>
                <c:pt idx="1403">
                  <c:v>122</c:v>
                </c:pt>
                <c:pt idx="1404">
                  <c:v>108</c:v>
                </c:pt>
                <c:pt idx="1405">
                  <c:v>109</c:v>
                </c:pt>
                <c:pt idx="1406">
                  <c:v>86</c:v>
                </c:pt>
                <c:pt idx="1407">
                  <c:v>120</c:v>
                </c:pt>
                <c:pt idx="1408">
                  <c:v>105</c:v>
                </c:pt>
                <c:pt idx="1409">
                  <c:v>106</c:v>
                </c:pt>
                <c:pt idx="1410">
                  <c:v>115</c:v>
                </c:pt>
                <c:pt idx="1411">
                  <c:v>126</c:v>
                </c:pt>
                <c:pt idx="1412">
                  <c:v>111</c:v>
                </c:pt>
                <c:pt idx="1413">
                  <c:v>115</c:v>
                </c:pt>
                <c:pt idx="1414">
                  <c:v>101</c:v>
                </c:pt>
                <c:pt idx="1415">
                  <c:v>95</c:v>
                </c:pt>
                <c:pt idx="1416">
                  <c:v>69</c:v>
                </c:pt>
                <c:pt idx="1417">
                  <c:v>101</c:v>
                </c:pt>
                <c:pt idx="1418">
                  <c:v>92</c:v>
                </c:pt>
                <c:pt idx="1419">
                  <c:v>100</c:v>
                </c:pt>
                <c:pt idx="1420">
                  <c:v>114</c:v>
                </c:pt>
                <c:pt idx="1421">
                  <c:v>65</c:v>
                </c:pt>
                <c:pt idx="1422">
                  <c:v>81</c:v>
                </c:pt>
                <c:pt idx="1423">
                  <c:v>95</c:v>
                </c:pt>
                <c:pt idx="1424">
                  <c:v>84</c:v>
                </c:pt>
                <c:pt idx="1425">
                  <c:v>102</c:v>
                </c:pt>
                <c:pt idx="1426">
                  <c:v>94</c:v>
                </c:pt>
                <c:pt idx="1427">
                  <c:v>95</c:v>
                </c:pt>
                <c:pt idx="1428">
                  <c:v>128</c:v>
                </c:pt>
                <c:pt idx="1429">
                  <c:v>100</c:v>
                </c:pt>
                <c:pt idx="1430">
                  <c:v>114</c:v>
                </c:pt>
                <c:pt idx="1431">
                  <c:v>110</c:v>
                </c:pt>
                <c:pt idx="1432">
                  <c:v>118</c:v>
                </c:pt>
                <c:pt idx="1433">
                  <c:v>117</c:v>
                </c:pt>
                <c:pt idx="1434">
                  <c:v>115</c:v>
                </c:pt>
                <c:pt idx="1435">
                  <c:v>109</c:v>
                </c:pt>
                <c:pt idx="1436">
                  <c:v>99</c:v>
                </c:pt>
                <c:pt idx="1437">
                  <c:v>109</c:v>
                </c:pt>
                <c:pt idx="1438">
                  <c:v>119</c:v>
                </c:pt>
                <c:pt idx="1439">
                  <c:v>102</c:v>
                </c:pt>
                <c:pt idx="1440">
                  <c:v>112</c:v>
                </c:pt>
                <c:pt idx="1441">
                  <c:v>101</c:v>
                </c:pt>
                <c:pt idx="1442">
                  <c:v>101</c:v>
                </c:pt>
                <c:pt idx="1443">
                  <c:v>104</c:v>
                </c:pt>
                <c:pt idx="1444">
                  <c:v>116</c:v>
                </c:pt>
                <c:pt idx="1445">
                  <c:v>113</c:v>
                </c:pt>
                <c:pt idx="1446">
                  <c:v>115</c:v>
                </c:pt>
                <c:pt idx="1447">
                  <c:v>119</c:v>
                </c:pt>
                <c:pt idx="1448">
                  <c:v>87</c:v>
                </c:pt>
                <c:pt idx="1449">
                  <c:v>122</c:v>
                </c:pt>
                <c:pt idx="1450">
                  <c:v>127</c:v>
                </c:pt>
                <c:pt idx="1451">
                  <c:v>109</c:v>
                </c:pt>
                <c:pt idx="1452">
                  <c:v>71</c:v>
                </c:pt>
                <c:pt idx="1453">
                  <c:v>123</c:v>
                </c:pt>
                <c:pt idx="1454">
                  <c:v>95</c:v>
                </c:pt>
                <c:pt idx="1455">
                  <c:v>109</c:v>
                </c:pt>
                <c:pt idx="1456">
                  <c:v>117</c:v>
                </c:pt>
                <c:pt idx="1457">
                  <c:v>110</c:v>
                </c:pt>
                <c:pt idx="1458">
                  <c:v>81</c:v>
                </c:pt>
                <c:pt idx="1459">
                  <c:v>99</c:v>
                </c:pt>
                <c:pt idx="1460">
                  <c:v>114</c:v>
                </c:pt>
                <c:pt idx="1461">
                  <c:v>113</c:v>
                </c:pt>
                <c:pt idx="1462">
                  <c:v>88</c:v>
                </c:pt>
                <c:pt idx="1463">
                  <c:v>85</c:v>
                </c:pt>
                <c:pt idx="1464">
                  <c:v>87</c:v>
                </c:pt>
                <c:pt idx="1465">
                  <c:v>90</c:v>
                </c:pt>
                <c:pt idx="1466">
                  <c:v>96</c:v>
                </c:pt>
                <c:pt idx="1467">
                  <c:v>106</c:v>
                </c:pt>
                <c:pt idx="1468">
                  <c:v>86</c:v>
                </c:pt>
                <c:pt idx="1469">
                  <c:v>71</c:v>
                </c:pt>
                <c:pt idx="1470">
                  <c:v>72</c:v>
                </c:pt>
                <c:pt idx="1471">
                  <c:v>91</c:v>
                </c:pt>
                <c:pt idx="1472">
                  <c:v>74</c:v>
                </c:pt>
                <c:pt idx="1473">
                  <c:v>86</c:v>
                </c:pt>
                <c:pt idx="1474">
                  <c:v>70</c:v>
                </c:pt>
                <c:pt idx="1475">
                  <c:v>65</c:v>
                </c:pt>
                <c:pt idx="1476">
                  <c:v>87</c:v>
                </c:pt>
                <c:pt idx="1477">
                  <c:v>71</c:v>
                </c:pt>
                <c:pt idx="1478">
                  <c:v>84</c:v>
                </c:pt>
                <c:pt idx="1479">
                  <c:v>78</c:v>
                </c:pt>
                <c:pt idx="1480">
                  <c:v>69</c:v>
                </c:pt>
                <c:pt idx="1481">
                  <c:v>62</c:v>
                </c:pt>
                <c:pt idx="1482">
                  <c:v>30</c:v>
                </c:pt>
                <c:pt idx="1483">
                  <c:v>58</c:v>
                </c:pt>
                <c:pt idx="1484">
                  <c:v>15</c:v>
                </c:pt>
                <c:pt idx="1485">
                  <c:v>65</c:v>
                </c:pt>
                <c:pt idx="1486">
                  <c:v>60</c:v>
                </c:pt>
                <c:pt idx="1487">
                  <c:v>61</c:v>
                </c:pt>
                <c:pt idx="1488">
                  <c:v>77</c:v>
                </c:pt>
                <c:pt idx="1489">
                  <c:v>51</c:v>
                </c:pt>
                <c:pt idx="1490">
                  <c:v>55</c:v>
                </c:pt>
                <c:pt idx="1491">
                  <c:v>67</c:v>
                </c:pt>
                <c:pt idx="1492">
                  <c:v>66</c:v>
                </c:pt>
                <c:pt idx="1493">
                  <c:v>53</c:v>
                </c:pt>
                <c:pt idx="1494">
                  <c:v>70</c:v>
                </c:pt>
                <c:pt idx="1495">
                  <c:v>63</c:v>
                </c:pt>
                <c:pt idx="1496">
                  <c:v>58</c:v>
                </c:pt>
                <c:pt idx="1497">
                  <c:v>53</c:v>
                </c:pt>
                <c:pt idx="1498">
                  <c:v>72</c:v>
                </c:pt>
                <c:pt idx="1499">
                  <c:v>56</c:v>
                </c:pt>
                <c:pt idx="1500">
                  <c:v>68</c:v>
                </c:pt>
                <c:pt idx="1501">
                  <c:v>56</c:v>
                </c:pt>
                <c:pt idx="1502">
                  <c:v>56</c:v>
                </c:pt>
                <c:pt idx="1503">
                  <c:v>54</c:v>
                </c:pt>
                <c:pt idx="1504">
                  <c:v>51</c:v>
                </c:pt>
                <c:pt idx="1505">
                  <c:v>54</c:v>
                </c:pt>
                <c:pt idx="1506">
                  <c:v>68</c:v>
                </c:pt>
                <c:pt idx="1507">
                  <c:v>52</c:v>
                </c:pt>
                <c:pt idx="1508">
                  <c:v>63</c:v>
                </c:pt>
                <c:pt idx="1509">
                  <c:v>64</c:v>
                </c:pt>
                <c:pt idx="1510">
                  <c:v>45</c:v>
                </c:pt>
                <c:pt idx="1511">
                  <c:v>51</c:v>
                </c:pt>
                <c:pt idx="1512">
                  <c:v>54</c:v>
                </c:pt>
                <c:pt idx="1513">
                  <c:v>45</c:v>
                </c:pt>
                <c:pt idx="1514">
                  <c:v>60</c:v>
                </c:pt>
                <c:pt idx="1515">
                  <c:v>54</c:v>
                </c:pt>
                <c:pt idx="1516">
                  <c:v>53</c:v>
                </c:pt>
                <c:pt idx="1517">
                  <c:v>44</c:v>
                </c:pt>
                <c:pt idx="1518">
                  <c:v>65</c:v>
                </c:pt>
                <c:pt idx="1519">
                  <c:v>63</c:v>
                </c:pt>
                <c:pt idx="1520">
                  <c:v>52</c:v>
                </c:pt>
                <c:pt idx="1521">
                  <c:v>58</c:v>
                </c:pt>
                <c:pt idx="1522">
                  <c:v>52</c:v>
                </c:pt>
                <c:pt idx="1523">
                  <c:v>50</c:v>
                </c:pt>
                <c:pt idx="1524">
                  <c:v>53</c:v>
                </c:pt>
                <c:pt idx="1525">
                  <c:v>21</c:v>
                </c:pt>
                <c:pt idx="1526">
                  <c:v>52</c:v>
                </c:pt>
                <c:pt idx="1527">
                  <c:v>61</c:v>
                </c:pt>
                <c:pt idx="1528">
                  <c:v>45</c:v>
                </c:pt>
                <c:pt idx="1529">
                  <c:v>44</c:v>
                </c:pt>
                <c:pt idx="1530">
                  <c:v>26</c:v>
                </c:pt>
                <c:pt idx="1531">
                  <c:v>49</c:v>
                </c:pt>
                <c:pt idx="1532">
                  <c:v>46</c:v>
                </c:pt>
                <c:pt idx="1533">
                  <c:v>54</c:v>
                </c:pt>
                <c:pt idx="1534">
                  <c:v>44</c:v>
                </c:pt>
                <c:pt idx="1535">
                  <c:v>43</c:v>
                </c:pt>
                <c:pt idx="1536">
                  <c:v>46</c:v>
                </c:pt>
                <c:pt idx="1537">
                  <c:v>48</c:v>
                </c:pt>
                <c:pt idx="1538">
                  <c:v>38</c:v>
                </c:pt>
                <c:pt idx="1539">
                  <c:v>42</c:v>
                </c:pt>
                <c:pt idx="1540">
                  <c:v>40</c:v>
                </c:pt>
                <c:pt idx="1541">
                  <c:v>56</c:v>
                </c:pt>
                <c:pt idx="1542">
                  <c:v>43</c:v>
                </c:pt>
                <c:pt idx="1543">
                  <c:v>52</c:v>
                </c:pt>
                <c:pt idx="1544">
                  <c:v>52</c:v>
                </c:pt>
                <c:pt idx="1545">
                  <c:v>41</c:v>
                </c:pt>
                <c:pt idx="1546">
                  <c:v>39</c:v>
                </c:pt>
                <c:pt idx="1547">
                  <c:v>53</c:v>
                </c:pt>
                <c:pt idx="1548">
                  <c:v>51</c:v>
                </c:pt>
                <c:pt idx="1549">
                  <c:v>52</c:v>
                </c:pt>
                <c:pt idx="1550">
                  <c:v>47</c:v>
                </c:pt>
                <c:pt idx="1551">
                  <c:v>46</c:v>
                </c:pt>
                <c:pt idx="1552">
                  <c:v>38</c:v>
                </c:pt>
                <c:pt idx="1553">
                  <c:v>55</c:v>
                </c:pt>
                <c:pt idx="1554">
                  <c:v>45</c:v>
                </c:pt>
                <c:pt idx="1555">
                  <c:v>47</c:v>
                </c:pt>
                <c:pt idx="1556">
                  <c:v>48</c:v>
                </c:pt>
                <c:pt idx="1557">
                  <c:v>48</c:v>
                </c:pt>
                <c:pt idx="1558">
                  <c:v>39</c:v>
                </c:pt>
                <c:pt idx="1559">
                  <c:v>50</c:v>
                </c:pt>
                <c:pt idx="1560">
                  <c:v>48</c:v>
                </c:pt>
                <c:pt idx="1561">
                  <c:v>52</c:v>
                </c:pt>
                <c:pt idx="1562">
                  <c:v>51</c:v>
                </c:pt>
                <c:pt idx="1563">
                  <c:v>42</c:v>
                </c:pt>
                <c:pt idx="1564">
                  <c:v>45</c:v>
                </c:pt>
                <c:pt idx="1565">
                  <c:v>55</c:v>
                </c:pt>
                <c:pt idx="1566">
                  <c:v>44</c:v>
                </c:pt>
                <c:pt idx="1567">
                  <c:v>25</c:v>
                </c:pt>
                <c:pt idx="1568">
                  <c:v>61</c:v>
                </c:pt>
                <c:pt idx="1569">
                  <c:v>58</c:v>
                </c:pt>
                <c:pt idx="1570">
                  <c:v>62</c:v>
                </c:pt>
                <c:pt idx="1571">
                  <c:v>52</c:v>
                </c:pt>
                <c:pt idx="1572">
                  <c:v>42</c:v>
                </c:pt>
                <c:pt idx="1573">
                  <c:v>42</c:v>
                </c:pt>
                <c:pt idx="1574">
                  <c:v>53</c:v>
                </c:pt>
                <c:pt idx="1575">
                  <c:v>50</c:v>
                </c:pt>
                <c:pt idx="1576">
                  <c:v>48</c:v>
                </c:pt>
                <c:pt idx="1577">
                  <c:v>55</c:v>
                </c:pt>
                <c:pt idx="1578">
                  <c:v>33</c:v>
                </c:pt>
                <c:pt idx="1579">
                  <c:v>39</c:v>
                </c:pt>
                <c:pt idx="1580">
                  <c:v>54</c:v>
                </c:pt>
                <c:pt idx="1581">
                  <c:v>17</c:v>
                </c:pt>
                <c:pt idx="1582">
                  <c:v>38</c:v>
                </c:pt>
                <c:pt idx="1583">
                  <c:v>51</c:v>
                </c:pt>
                <c:pt idx="1584">
                  <c:v>47</c:v>
                </c:pt>
                <c:pt idx="1585">
                  <c:v>46</c:v>
                </c:pt>
                <c:pt idx="1586">
                  <c:v>36</c:v>
                </c:pt>
                <c:pt idx="1587">
                  <c:v>39</c:v>
                </c:pt>
                <c:pt idx="1588">
                  <c:v>45</c:v>
                </c:pt>
                <c:pt idx="1589">
                  <c:v>39</c:v>
                </c:pt>
                <c:pt idx="1590">
                  <c:v>22</c:v>
                </c:pt>
                <c:pt idx="1591">
                  <c:v>35</c:v>
                </c:pt>
                <c:pt idx="1592">
                  <c:v>48</c:v>
                </c:pt>
                <c:pt idx="1593">
                  <c:v>33</c:v>
                </c:pt>
                <c:pt idx="1594">
                  <c:v>32</c:v>
                </c:pt>
                <c:pt idx="1595">
                  <c:v>30</c:v>
                </c:pt>
                <c:pt idx="1596">
                  <c:v>35</c:v>
                </c:pt>
                <c:pt idx="1597">
                  <c:v>20</c:v>
                </c:pt>
                <c:pt idx="1598">
                  <c:v>9</c:v>
                </c:pt>
                <c:pt idx="1599">
                  <c:v>44</c:v>
                </c:pt>
                <c:pt idx="1600">
                  <c:v>41</c:v>
                </c:pt>
                <c:pt idx="1601">
                  <c:v>-1</c:v>
                </c:pt>
                <c:pt idx="1602">
                  <c:v>46</c:v>
                </c:pt>
                <c:pt idx="1603">
                  <c:v>29</c:v>
                </c:pt>
                <c:pt idx="1604">
                  <c:v>39</c:v>
                </c:pt>
                <c:pt idx="1605">
                  <c:v>30</c:v>
                </c:pt>
                <c:pt idx="1606">
                  <c:v>40</c:v>
                </c:pt>
                <c:pt idx="1607">
                  <c:v>21</c:v>
                </c:pt>
                <c:pt idx="1608">
                  <c:v>30</c:v>
                </c:pt>
                <c:pt idx="1609">
                  <c:v>34</c:v>
                </c:pt>
                <c:pt idx="1610">
                  <c:v>31</c:v>
                </c:pt>
                <c:pt idx="1611">
                  <c:v>36</c:v>
                </c:pt>
                <c:pt idx="1612">
                  <c:v>38</c:v>
                </c:pt>
                <c:pt idx="1613">
                  <c:v>23</c:v>
                </c:pt>
                <c:pt idx="1614">
                  <c:v>34</c:v>
                </c:pt>
                <c:pt idx="1615">
                  <c:v>24</c:v>
                </c:pt>
                <c:pt idx="1616">
                  <c:v>21</c:v>
                </c:pt>
                <c:pt idx="1617">
                  <c:v>28</c:v>
                </c:pt>
                <c:pt idx="1618">
                  <c:v>24</c:v>
                </c:pt>
                <c:pt idx="1619">
                  <c:v>5</c:v>
                </c:pt>
                <c:pt idx="1620">
                  <c:v>-7</c:v>
                </c:pt>
                <c:pt idx="1621">
                  <c:v>22</c:v>
                </c:pt>
                <c:pt idx="1622">
                  <c:v>18</c:v>
                </c:pt>
                <c:pt idx="1623">
                  <c:v>30</c:v>
                </c:pt>
                <c:pt idx="1624">
                  <c:v>33</c:v>
                </c:pt>
                <c:pt idx="1625">
                  <c:v>29</c:v>
                </c:pt>
                <c:pt idx="1626">
                  <c:v>27</c:v>
                </c:pt>
                <c:pt idx="1627">
                  <c:v>22</c:v>
                </c:pt>
                <c:pt idx="1628">
                  <c:v>25</c:v>
                </c:pt>
                <c:pt idx="1629">
                  <c:v>23</c:v>
                </c:pt>
                <c:pt idx="1630">
                  <c:v>25</c:v>
                </c:pt>
                <c:pt idx="1631">
                  <c:v>28</c:v>
                </c:pt>
                <c:pt idx="1632">
                  <c:v>32</c:v>
                </c:pt>
                <c:pt idx="1633">
                  <c:v>-5</c:v>
                </c:pt>
                <c:pt idx="1634">
                  <c:v>21</c:v>
                </c:pt>
                <c:pt idx="1635">
                  <c:v>36</c:v>
                </c:pt>
                <c:pt idx="1636">
                  <c:v>25</c:v>
                </c:pt>
                <c:pt idx="1637">
                  <c:v>-3</c:v>
                </c:pt>
                <c:pt idx="1638">
                  <c:v>24</c:v>
                </c:pt>
                <c:pt idx="1639">
                  <c:v>24</c:v>
                </c:pt>
                <c:pt idx="1640">
                  <c:v>18</c:v>
                </c:pt>
                <c:pt idx="1641">
                  <c:v>24</c:v>
                </c:pt>
                <c:pt idx="1642">
                  <c:v>25</c:v>
                </c:pt>
                <c:pt idx="1643">
                  <c:v>25</c:v>
                </c:pt>
                <c:pt idx="1644">
                  <c:v>24</c:v>
                </c:pt>
                <c:pt idx="1645">
                  <c:v>18</c:v>
                </c:pt>
                <c:pt idx="1646">
                  <c:v>28</c:v>
                </c:pt>
                <c:pt idx="1647">
                  <c:v>24</c:v>
                </c:pt>
                <c:pt idx="1648">
                  <c:v>30</c:v>
                </c:pt>
                <c:pt idx="1649">
                  <c:v>30</c:v>
                </c:pt>
                <c:pt idx="1650">
                  <c:v>27</c:v>
                </c:pt>
                <c:pt idx="1651">
                  <c:v>20</c:v>
                </c:pt>
                <c:pt idx="1652">
                  <c:v>22</c:v>
                </c:pt>
                <c:pt idx="1653">
                  <c:v>27</c:v>
                </c:pt>
                <c:pt idx="1654">
                  <c:v>27</c:v>
                </c:pt>
                <c:pt idx="1655">
                  <c:v>-11</c:v>
                </c:pt>
                <c:pt idx="1656">
                  <c:v>32</c:v>
                </c:pt>
                <c:pt idx="1657">
                  <c:v>-6</c:v>
                </c:pt>
                <c:pt idx="1658">
                  <c:v>23</c:v>
                </c:pt>
                <c:pt idx="1659">
                  <c:v>32</c:v>
                </c:pt>
                <c:pt idx="1660">
                  <c:v>33</c:v>
                </c:pt>
                <c:pt idx="1661">
                  <c:v>24</c:v>
                </c:pt>
                <c:pt idx="1662">
                  <c:v>26</c:v>
                </c:pt>
                <c:pt idx="1663">
                  <c:v>-12</c:v>
                </c:pt>
                <c:pt idx="1664">
                  <c:v>23</c:v>
                </c:pt>
                <c:pt idx="1665">
                  <c:v>23</c:v>
                </c:pt>
                <c:pt idx="1666">
                  <c:v>29</c:v>
                </c:pt>
                <c:pt idx="1667">
                  <c:v>27</c:v>
                </c:pt>
                <c:pt idx="1668">
                  <c:v>17</c:v>
                </c:pt>
                <c:pt idx="1669">
                  <c:v>15</c:v>
                </c:pt>
                <c:pt idx="1670">
                  <c:v>28</c:v>
                </c:pt>
                <c:pt idx="1671">
                  <c:v>22</c:v>
                </c:pt>
                <c:pt idx="1672">
                  <c:v>27</c:v>
                </c:pt>
                <c:pt idx="1673">
                  <c:v>24</c:v>
                </c:pt>
                <c:pt idx="1674">
                  <c:v>17</c:v>
                </c:pt>
                <c:pt idx="1675">
                  <c:v>19</c:v>
                </c:pt>
                <c:pt idx="1676">
                  <c:v>21</c:v>
                </c:pt>
                <c:pt idx="1677">
                  <c:v>22</c:v>
                </c:pt>
                <c:pt idx="1678">
                  <c:v>18</c:v>
                </c:pt>
                <c:pt idx="1679">
                  <c:v>18</c:v>
                </c:pt>
                <c:pt idx="1680">
                  <c:v>14</c:v>
                </c:pt>
                <c:pt idx="1681">
                  <c:v>23</c:v>
                </c:pt>
                <c:pt idx="1682">
                  <c:v>21</c:v>
                </c:pt>
                <c:pt idx="1683">
                  <c:v>17</c:v>
                </c:pt>
                <c:pt idx="1684">
                  <c:v>13</c:v>
                </c:pt>
                <c:pt idx="1685">
                  <c:v>24</c:v>
                </c:pt>
                <c:pt idx="1686">
                  <c:v>15</c:v>
                </c:pt>
                <c:pt idx="1687">
                  <c:v>19</c:v>
                </c:pt>
                <c:pt idx="1688">
                  <c:v>11</c:v>
                </c:pt>
                <c:pt idx="1689">
                  <c:v>15</c:v>
                </c:pt>
                <c:pt idx="1690">
                  <c:v>24</c:v>
                </c:pt>
                <c:pt idx="1691">
                  <c:v>17</c:v>
                </c:pt>
                <c:pt idx="1692">
                  <c:v>18</c:v>
                </c:pt>
                <c:pt idx="1693">
                  <c:v>16</c:v>
                </c:pt>
                <c:pt idx="1694">
                  <c:v>14</c:v>
                </c:pt>
                <c:pt idx="1695">
                  <c:v>21</c:v>
                </c:pt>
                <c:pt idx="1696">
                  <c:v>12</c:v>
                </c:pt>
                <c:pt idx="1697">
                  <c:v>18</c:v>
                </c:pt>
                <c:pt idx="1698">
                  <c:v>-17</c:v>
                </c:pt>
                <c:pt idx="1699">
                  <c:v>12</c:v>
                </c:pt>
                <c:pt idx="1700">
                  <c:v>11</c:v>
                </c:pt>
                <c:pt idx="1701">
                  <c:v>20</c:v>
                </c:pt>
                <c:pt idx="1702">
                  <c:v>27</c:v>
                </c:pt>
                <c:pt idx="1703">
                  <c:v>10</c:v>
                </c:pt>
                <c:pt idx="1704">
                  <c:v>11</c:v>
                </c:pt>
                <c:pt idx="1705">
                  <c:v>12</c:v>
                </c:pt>
                <c:pt idx="1706">
                  <c:v>-10</c:v>
                </c:pt>
                <c:pt idx="1707">
                  <c:v>16</c:v>
                </c:pt>
                <c:pt idx="1708">
                  <c:v>21</c:v>
                </c:pt>
                <c:pt idx="1709">
                  <c:v>13</c:v>
                </c:pt>
                <c:pt idx="1710">
                  <c:v>10</c:v>
                </c:pt>
                <c:pt idx="1711">
                  <c:v>-18</c:v>
                </c:pt>
                <c:pt idx="1712">
                  <c:v>15</c:v>
                </c:pt>
                <c:pt idx="1713">
                  <c:v>14</c:v>
                </c:pt>
                <c:pt idx="1714">
                  <c:v>18</c:v>
                </c:pt>
                <c:pt idx="1715">
                  <c:v>15</c:v>
                </c:pt>
                <c:pt idx="1716">
                  <c:v>15</c:v>
                </c:pt>
                <c:pt idx="1717">
                  <c:v>-20</c:v>
                </c:pt>
                <c:pt idx="1718">
                  <c:v>17</c:v>
                </c:pt>
                <c:pt idx="1719">
                  <c:v>16</c:v>
                </c:pt>
                <c:pt idx="1720">
                  <c:v>18</c:v>
                </c:pt>
                <c:pt idx="1721">
                  <c:v>-47</c:v>
                </c:pt>
                <c:pt idx="1722">
                  <c:v>12</c:v>
                </c:pt>
                <c:pt idx="1723">
                  <c:v>15</c:v>
                </c:pt>
                <c:pt idx="1724">
                  <c:v>14</c:v>
                </c:pt>
                <c:pt idx="1725">
                  <c:v>23</c:v>
                </c:pt>
                <c:pt idx="1726">
                  <c:v>7</c:v>
                </c:pt>
                <c:pt idx="1727">
                  <c:v>14</c:v>
                </c:pt>
                <c:pt idx="1728">
                  <c:v>17</c:v>
                </c:pt>
                <c:pt idx="1729">
                  <c:v>12</c:v>
                </c:pt>
                <c:pt idx="1730">
                  <c:v>10</c:v>
                </c:pt>
                <c:pt idx="1731">
                  <c:v>11</c:v>
                </c:pt>
                <c:pt idx="1732">
                  <c:v>16</c:v>
                </c:pt>
                <c:pt idx="1733">
                  <c:v>15</c:v>
                </c:pt>
                <c:pt idx="1734">
                  <c:v>19</c:v>
                </c:pt>
                <c:pt idx="1735">
                  <c:v>10</c:v>
                </c:pt>
                <c:pt idx="1736">
                  <c:v>12</c:v>
                </c:pt>
                <c:pt idx="1737">
                  <c:v>8</c:v>
                </c:pt>
                <c:pt idx="1738">
                  <c:v>13</c:v>
                </c:pt>
                <c:pt idx="1739">
                  <c:v>-19</c:v>
                </c:pt>
                <c:pt idx="1740">
                  <c:v>9</c:v>
                </c:pt>
                <c:pt idx="1741">
                  <c:v>8</c:v>
                </c:pt>
                <c:pt idx="1742">
                  <c:v>8</c:v>
                </c:pt>
                <c:pt idx="1743">
                  <c:v>11</c:v>
                </c:pt>
                <c:pt idx="1744">
                  <c:v>10</c:v>
                </c:pt>
                <c:pt idx="1745">
                  <c:v>19</c:v>
                </c:pt>
                <c:pt idx="1746">
                  <c:v>5</c:v>
                </c:pt>
                <c:pt idx="1747">
                  <c:v>12</c:v>
                </c:pt>
                <c:pt idx="1748">
                  <c:v>9</c:v>
                </c:pt>
                <c:pt idx="1749">
                  <c:v>-21</c:v>
                </c:pt>
                <c:pt idx="1750">
                  <c:v>9</c:v>
                </c:pt>
                <c:pt idx="1751">
                  <c:v>9</c:v>
                </c:pt>
                <c:pt idx="1752">
                  <c:v>12</c:v>
                </c:pt>
                <c:pt idx="1753">
                  <c:v>12</c:v>
                </c:pt>
                <c:pt idx="1754">
                  <c:v>10</c:v>
                </c:pt>
                <c:pt idx="1755">
                  <c:v>8</c:v>
                </c:pt>
                <c:pt idx="1756">
                  <c:v>16</c:v>
                </c:pt>
                <c:pt idx="1757">
                  <c:v>7</c:v>
                </c:pt>
                <c:pt idx="1758">
                  <c:v>7</c:v>
                </c:pt>
                <c:pt idx="1759">
                  <c:v>8</c:v>
                </c:pt>
                <c:pt idx="1760">
                  <c:v>8</c:v>
                </c:pt>
                <c:pt idx="1761">
                  <c:v>-12</c:v>
                </c:pt>
                <c:pt idx="1762">
                  <c:v>-18</c:v>
                </c:pt>
                <c:pt idx="1763">
                  <c:v>13</c:v>
                </c:pt>
                <c:pt idx="1764">
                  <c:v>5</c:v>
                </c:pt>
                <c:pt idx="1765">
                  <c:v>7</c:v>
                </c:pt>
                <c:pt idx="1766">
                  <c:v>13</c:v>
                </c:pt>
                <c:pt idx="1767">
                  <c:v>15</c:v>
                </c:pt>
                <c:pt idx="1768">
                  <c:v>10</c:v>
                </c:pt>
                <c:pt idx="1769">
                  <c:v>6</c:v>
                </c:pt>
                <c:pt idx="1770">
                  <c:v>13</c:v>
                </c:pt>
                <c:pt idx="1771">
                  <c:v>17</c:v>
                </c:pt>
                <c:pt idx="1772">
                  <c:v>7</c:v>
                </c:pt>
                <c:pt idx="1773">
                  <c:v>9</c:v>
                </c:pt>
                <c:pt idx="1774">
                  <c:v>16</c:v>
                </c:pt>
                <c:pt idx="1775">
                  <c:v>-18</c:v>
                </c:pt>
                <c:pt idx="1776">
                  <c:v>10</c:v>
                </c:pt>
                <c:pt idx="1777">
                  <c:v>9</c:v>
                </c:pt>
                <c:pt idx="1778">
                  <c:v>8</c:v>
                </c:pt>
                <c:pt idx="1779">
                  <c:v>3</c:v>
                </c:pt>
                <c:pt idx="1780">
                  <c:v>9</c:v>
                </c:pt>
                <c:pt idx="1781">
                  <c:v>14</c:v>
                </c:pt>
                <c:pt idx="1782">
                  <c:v>9</c:v>
                </c:pt>
                <c:pt idx="1783">
                  <c:v>12</c:v>
                </c:pt>
                <c:pt idx="1784">
                  <c:v>12</c:v>
                </c:pt>
                <c:pt idx="1785">
                  <c:v>18</c:v>
                </c:pt>
                <c:pt idx="1786">
                  <c:v>13</c:v>
                </c:pt>
                <c:pt idx="1787">
                  <c:v>1</c:v>
                </c:pt>
                <c:pt idx="1788">
                  <c:v>15</c:v>
                </c:pt>
                <c:pt idx="1789">
                  <c:v>9</c:v>
                </c:pt>
                <c:pt idx="1790">
                  <c:v>9</c:v>
                </c:pt>
                <c:pt idx="1791">
                  <c:v>13</c:v>
                </c:pt>
                <c:pt idx="1792">
                  <c:v>5</c:v>
                </c:pt>
                <c:pt idx="1793">
                  <c:v>9</c:v>
                </c:pt>
                <c:pt idx="1794">
                  <c:v>6</c:v>
                </c:pt>
                <c:pt idx="1795">
                  <c:v>17</c:v>
                </c:pt>
                <c:pt idx="1796">
                  <c:v>9</c:v>
                </c:pt>
                <c:pt idx="1797">
                  <c:v>7</c:v>
                </c:pt>
                <c:pt idx="1798">
                  <c:v>-20</c:v>
                </c:pt>
                <c:pt idx="1799">
                  <c:v>10</c:v>
                </c:pt>
                <c:pt idx="1800">
                  <c:v>-22</c:v>
                </c:pt>
                <c:pt idx="1801">
                  <c:v>8</c:v>
                </c:pt>
                <c:pt idx="1802">
                  <c:v>11</c:v>
                </c:pt>
                <c:pt idx="1803">
                  <c:v>15</c:v>
                </c:pt>
                <c:pt idx="1804">
                  <c:v>6</c:v>
                </c:pt>
                <c:pt idx="1805">
                  <c:v>-22</c:v>
                </c:pt>
                <c:pt idx="1806">
                  <c:v>9</c:v>
                </c:pt>
                <c:pt idx="1807">
                  <c:v>12</c:v>
                </c:pt>
                <c:pt idx="1808">
                  <c:v>20</c:v>
                </c:pt>
                <c:pt idx="1809">
                  <c:v>8</c:v>
                </c:pt>
                <c:pt idx="1810">
                  <c:v>13</c:v>
                </c:pt>
                <c:pt idx="1811">
                  <c:v>4</c:v>
                </c:pt>
                <c:pt idx="1812">
                  <c:v>5</c:v>
                </c:pt>
                <c:pt idx="1813">
                  <c:v>7</c:v>
                </c:pt>
                <c:pt idx="1814">
                  <c:v>17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8</c:v>
                </c:pt>
                <c:pt idx="1819">
                  <c:v>10</c:v>
                </c:pt>
                <c:pt idx="1820">
                  <c:v>11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4</c:v>
                </c:pt>
                <c:pt idx="1825">
                  <c:v>12</c:v>
                </c:pt>
                <c:pt idx="1826">
                  <c:v>6</c:v>
                </c:pt>
                <c:pt idx="1827">
                  <c:v>9</c:v>
                </c:pt>
                <c:pt idx="1828">
                  <c:v>8</c:v>
                </c:pt>
                <c:pt idx="1829">
                  <c:v>6</c:v>
                </c:pt>
                <c:pt idx="1830">
                  <c:v>9</c:v>
                </c:pt>
                <c:pt idx="1831">
                  <c:v>-22</c:v>
                </c:pt>
                <c:pt idx="1832">
                  <c:v>7</c:v>
                </c:pt>
                <c:pt idx="1833">
                  <c:v>9</c:v>
                </c:pt>
                <c:pt idx="1834">
                  <c:v>7</c:v>
                </c:pt>
                <c:pt idx="1835">
                  <c:v>8</c:v>
                </c:pt>
                <c:pt idx="1836">
                  <c:v>-18</c:v>
                </c:pt>
                <c:pt idx="1837">
                  <c:v>5</c:v>
                </c:pt>
                <c:pt idx="1838">
                  <c:v>12</c:v>
                </c:pt>
                <c:pt idx="1839">
                  <c:v>4</c:v>
                </c:pt>
                <c:pt idx="1840">
                  <c:v>11</c:v>
                </c:pt>
                <c:pt idx="1841">
                  <c:v>11</c:v>
                </c:pt>
                <c:pt idx="1842">
                  <c:v>9</c:v>
                </c:pt>
                <c:pt idx="1843">
                  <c:v>5</c:v>
                </c:pt>
                <c:pt idx="1844">
                  <c:v>10</c:v>
                </c:pt>
                <c:pt idx="1845">
                  <c:v>4</c:v>
                </c:pt>
                <c:pt idx="1846">
                  <c:v>8</c:v>
                </c:pt>
                <c:pt idx="1847">
                  <c:v>8</c:v>
                </c:pt>
                <c:pt idx="1848">
                  <c:v>4</c:v>
                </c:pt>
                <c:pt idx="1849">
                  <c:v>5</c:v>
                </c:pt>
                <c:pt idx="1850">
                  <c:v>7</c:v>
                </c:pt>
                <c:pt idx="1851">
                  <c:v>15</c:v>
                </c:pt>
                <c:pt idx="1852">
                  <c:v>12</c:v>
                </c:pt>
                <c:pt idx="1853">
                  <c:v>3</c:v>
                </c:pt>
                <c:pt idx="1854">
                  <c:v>11</c:v>
                </c:pt>
                <c:pt idx="1855">
                  <c:v>3</c:v>
                </c:pt>
                <c:pt idx="1856">
                  <c:v>6</c:v>
                </c:pt>
                <c:pt idx="1857">
                  <c:v>9</c:v>
                </c:pt>
                <c:pt idx="1858">
                  <c:v>7</c:v>
                </c:pt>
                <c:pt idx="1859">
                  <c:v>6</c:v>
                </c:pt>
                <c:pt idx="1860">
                  <c:v>10</c:v>
                </c:pt>
                <c:pt idx="1861">
                  <c:v>6</c:v>
                </c:pt>
                <c:pt idx="1862">
                  <c:v>3</c:v>
                </c:pt>
                <c:pt idx="1863">
                  <c:v>3</c:v>
                </c:pt>
                <c:pt idx="1864">
                  <c:v>7</c:v>
                </c:pt>
                <c:pt idx="1865">
                  <c:v>11</c:v>
                </c:pt>
                <c:pt idx="1866">
                  <c:v>4</c:v>
                </c:pt>
                <c:pt idx="1867">
                  <c:v>-22</c:v>
                </c:pt>
                <c:pt idx="1868">
                  <c:v>7</c:v>
                </c:pt>
                <c:pt idx="1869">
                  <c:v>5</c:v>
                </c:pt>
                <c:pt idx="1870">
                  <c:v>6</c:v>
                </c:pt>
                <c:pt idx="1871">
                  <c:v>7</c:v>
                </c:pt>
                <c:pt idx="1872">
                  <c:v>15</c:v>
                </c:pt>
                <c:pt idx="1873">
                  <c:v>8</c:v>
                </c:pt>
                <c:pt idx="1874">
                  <c:v>-25</c:v>
                </c:pt>
                <c:pt idx="1875">
                  <c:v>6</c:v>
                </c:pt>
                <c:pt idx="1876">
                  <c:v>7</c:v>
                </c:pt>
                <c:pt idx="1877">
                  <c:v>3</c:v>
                </c:pt>
                <c:pt idx="1878">
                  <c:v>6</c:v>
                </c:pt>
                <c:pt idx="1879">
                  <c:v>7</c:v>
                </c:pt>
                <c:pt idx="1880">
                  <c:v>4</c:v>
                </c:pt>
                <c:pt idx="1881">
                  <c:v>9</c:v>
                </c:pt>
                <c:pt idx="1882">
                  <c:v>5</c:v>
                </c:pt>
                <c:pt idx="1883">
                  <c:v>8</c:v>
                </c:pt>
                <c:pt idx="1884">
                  <c:v>13</c:v>
                </c:pt>
                <c:pt idx="1885">
                  <c:v>6</c:v>
                </c:pt>
                <c:pt idx="1886">
                  <c:v>4</c:v>
                </c:pt>
                <c:pt idx="1887">
                  <c:v>-25</c:v>
                </c:pt>
                <c:pt idx="1888">
                  <c:v>8</c:v>
                </c:pt>
                <c:pt idx="1889">
                  <c:v>7</c:v>
                </c:pt>
                <c:pt idx="1890">
                  <c:v>4</c:v>
                </c:pt>
                <c:pt idx="1891">
                  <c:v>4</c:v>
                </c:pt>
                <c:pt idx="1892">
                  <c:v>5</c:v>
                </c:pt>
                <c:pt idx="1893">
                  <c:v>6</c:v>
                </c:pt>
                <c:pt idx="1894">
                  <c:v>5</c:v>
                </c:pt>
                <c:pt idx="1895">
                  <c:v>12</c:v>
                </c:pt>
                <c:pt idx="1896">
                  <c:v>7</c:v>
                </c:pt>
                <c:pt idx="1897">
                  <c:v>9</c:v>
                </c:pt>
                <c:pt idx="1898">
                  <c:v>8</c:v>
                </c:pt>
                <c:pt idx="1899">
                  <c:v>5</c:v>
                </c:pt>
                <c:pt idx="1900">
                  <c:v>7</c:v>
                </c:pt>
                <c:pt idx="1901">
                  <c:v>3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-22</c:v>
                </c:pt>
                <c:pt idx="1910">
                  <c:v>9</c:v>
                </c:pt>
                <c:pt idx="1911">
                  <c:v>4</c:v>
                </c:pt>
                <c:pt idx="1912">
                  <c:v>10</c:v>
                </c:pt>
                <c:pt idx="1913">
                  <c:v>3</c:v>
                </c:pt>
                <c:pt idx="1914">
                  <c:v>6</c:v>
                </c:pt>
                <c:pt idx="1915">
                  <c:v>5</c:v>
                </c:pt>
                <c:pt idx="1916">
                  <c:v>8</c:v>
                </c:pt>
                <c:pt idx="1917">
                  <c:v>-17</c:v>
                </c:pt>
                <c:pt idx="1918">
                  <c:v>4</c:v>
                </c:pt>
                <c:pt idx="1919">
                  <c:v>9</c:v>
                </c:pt>
                <c:pt idx="1920">
                  <c:v>5</c:v>
                </c:pt>
                <c:pt idx="1921">
                  <c:v>6</c:v>
                </c:pt>
                <c:pt idx="1922">
                  <c:v>4</c:v>
                </c:pt>
                <c:pt idx="1923">
                  <c:v>4</c:v>
                </c:pt>
                <c:pt idx="1924">
                  <c:v>5</c:v>
                </c:pt>
                <c:pt idx="1925">
                  <c:v>7</c:v>
                </c:pt>
                <c:pt idx="1926">
                  <c:v>6</c:v>
                </c:pt>
                <c:pt idx="1927">
                  <c:v>7</c:v>
                </c:pt>
                <c:pt idx="1928">
                  <c:v>-25</c:v>
                </c:pt>
                <c:pt idx="1929">
                  <c:v>-25</c:v>
                </c:pt>
                <c:pt idx="1930">
                  <c:v>3</c:v>
                </c:pt>
                <c:pt idx="1931">
                  <c:v>3</c:v>
                </c:pt>
                <c:pt idx="1932">
                  <c:v>5</c:v>
                </c:pt>
                <c:pt idx="1933">
                  <c:v>6</c:v>
                </c:pt>
                <c:pt idx="1934">
                  <c:v>6</c:v>
                </c:pt>
                <c:pt idx="1935">
                  <c:v>3</c:v>
                </c:pt>
                <c:pt idx="1936">
                  <c:v>6</c:v>
                </c:pt>
                <c:pt idx="1937">
                  <c:v>3</c:v>
                </c:pt>
                <c:pt idx="1938">
                  <c:v>6</c:v>
                </c:pt>
                <c:pt idx="1939">
                  <c:v>8</c:v>
                </c:pt>
                <c:pt idx="1940">
                  <c:v>6</c:v>
                </c:pt>
                <c:pt idx="1941">
                  <c:v>5</c:v>
                </c:pt>
                <c:pt idx="1942">
                  <c:v>10</c:v>
                </c:pt>
                <c:pt idx="1943">
                  <c:v>4</c:v>
                </c:pt>
                <c:pt idx="1944">
                  <c:v>7</c:v>
                </c:pt>
                <c:pt idx="1945">
                  <c:v>4</c:v>
                </c:pt>
                <c:pt idx="1946">
                  <c:v>3</c:v>
                </c:pt>
                <c:pt idx="1947">
                  <c:v>-26</c:v>
                </c:pt>
                <c:pt idx="1948">
                  <c:v>3</c:v>
                </c:pt>
                <c:pt idx="1949">
                  <c:v>9</c:v>
                </c:pt>
                <c:pt idx="1950">
                  <c:v>3</c:v>
                </c:pt>
                <c:pt idx="1951">
                  <c:v>5</c:v>
                </c:pt>
                <c:pt idx="1952">
                  <c:v>-22</c:v>
                </c:pt>
                <c:pt idx="1953">
                  <c:v>3</c:v>
                </c:pt>
                <c:pt idx="1954">
                  <c:v>5</c:v>
                </c:pt>
                <c:pt idx="1955">
                  <c:v>7</c:v>
                </c:pt>
                <c:pt idx="1956">
                  <c:v>9</c:v>
                </c:pt>
                <c:pt idx="1957">
                  <c:v>8</c:v>
                </c:pt>
                <c:pt idx="1958">
                  <c:v>3</c:v>
                </c:pt>
                <c:pt idx="1959">
                  <c:v>6</c:v>
                </c:pt>
                <c:pt idx="1960">
                  <c:v>9</c:v>
                </c:pt>
                <c:pt idx="1961">
                  <c:v>8</c:v>
                </c:pt>
                <c:pt idx="1962">
                  <c:v>4</c:v>
                </c:pt>
                <c:pt idx="1963">
                  <c:v>5</c:v>
                </c:pt>
                <c:pt idx="1964">
                  <c:v>7</c:v>
                </c:pt>
                <c:pt idx="1965">
                  <c:v>3</c:v>
                </c:pt>
                <c:pt idx="1966">
                  <c:v>5</c:v>
                </c:pt>
                <c:pt idx="1967">
                  <c:v>5</c:v>
                </c:pt>
                <c:pt idx="1968">
                  <c:v>5</c:v>
                </c:pt>
                <c:pt idx="1969">
                  <c:v>3</c:v>
                </c:pt>
                <c:pt idx="1970">
                  <c:v>8</c:v>
                </c:pt>
                <c:pt idx="1971">
                  <c:v>4</c:v>
                </c:pt>
                <c:pt idx="1972">
                  <c:v>9</c:v>
                </c:pt>
                <c:pt idx="1973">
                  <c:v>4</c:v>
                </c:pt>
                <c:pt idx="1974">
                  <c:v>3</c:v>
                </c:pt>
                <c:pt idx="1975">
                  <c:v>8</c:v>
                </c:pt>
                <c:pt idx="1976">
                  <c:v>3</c:v>
                </c:pt>
                <c:pt idx="1977">
                  <c:v>7</c:v>
                </c:pt>
                <c:pt idx="1978">
                  <c:v>6</c:v>
                </c:pt>
                <c:pt idx="1979">
                  <c:v>3</c:v>
                </c:pt>
                <c:pt idx="1980">
                  <c:v>8</c:v>
                </c:pt>
                <c:pt idx="1981">
                  <c:v>2</c:v>
                </c:pt>
                <c:pt idx="1982">
                  <c:v>-24</c:v>
                </c:pt>
                <c:pt idx="1983">
                  <c:v>5</c:v>
                </c:pt>
                <c:pt idx="1984">
                  <c:v>7</c:v>
                </c:pt>
                <c:pt idx="1985">
                  <c:v>5</c:v>
                </c:pt>
                <c:pt idx="1986">
                  <c:v>3</c:v>
                </c:pt>
                <c:pt idx="1987">
                  <c:v>5</c:v>
                </c:pt>
                <c:pt idx="1988">
                  <c:v>3</c:v>
                </c:pt>
                <c:pt idx="1989">
                  <c:v>5</c:v>
                </c:pt>
                <c:pt idx="1990">
                  <c:v>6</c:v>
                </c:pt>
                <c:pt idx="1991">
                  <c:v>3</c:v>
                </c:pt>
                <c:pt idx="1992">
                  <c:v>9</c:v>
                </c:pt>
                <c:pt idx="1993">
                  <c:v>6</c:v>
                </c:pt>
                <c:pt idx="1994">
                  <c:v>-21</c:v>
                </c:pt>
                <c:pt idx="1995">
                  <c:v>5</c:v>
                </c:pt>
                <c:pt idx="1996">
                  <c:v>2</c:v>
                </c:pt>
                <c:pt idx="1997">
                  <c:v>4</c:v>
                </c:pt>
                <c:pt idx="1998">
                  <c:v>-27</c:v>
                </c:pt>
                <c:pt idx="1999">
                  <c:v>1</c:v>
                </c:pt>
                <c:pt idx="2000">
                  <c:v>2</c:v>
                </c:pt>
                <c:pt idx="2001">
                  <c:v>3</c:v>
                </c:pt>
                <c:pt idx="2002">
                  <c:v>9</c:v>
                </c:pt>
                <c:pt idx="2003">
                  <c:v>5</c:v>
                </c:pt>
                <c:pt idx="2004">
                  <c:v>6</c:v>
                </c:pt>
                <c:pt idx="2005">
                  <c:v>-25</c:v>
                </c:pt>
                <c:pt idx="2006">
                  <c:v>2</c:v>
                </c:pt>
                <c:pt idx="2007">
                  <c:v>10</c:v>
                </c:pt>
                <c:pt idx="2008">
                  <c:v>3</c:v>
                </c:pt>
                <c:pt idx="2009">
                  <c:v>3</c:v>
                </c:pt>
                <c:pt idx="2010">
                  <c:v>4</c:v>
                </c:pt>
                <c:pt idx="2011">
                  <c:v>2</c:v>
                </c:pt>
                <c:pt idx="2012">
                  <c:v>3</c:v>
                </c:pt>
                <c:pt idx="2013">
                  <c:v>0</c:v>
                </c:pt>
                <c:pt idx="2014">
                  <c:v>4</c:v>
                </c:pt>
                <c:pt idx="2015">
                  <c:v>4</c:v>
                </c:pt>
                <c:pt idx="2016">
                  <c:v>5</c:v>
                </c:pt>
                <c:pt idx="2017">
                  <c:v>4</c:v>
                </c:pt>
                <c:pt idx="2018">
                  <c:v>4</c:v>
                </c:pt>
                <c:pt idx="2019">
                  <c:v>6</c:v>
                </c:pt>
                <c:pt idx="2020">
                  <c:v>7</c:v>
                </c:pt>
                <c:pt idx="2021">
                  <c:v>8</c:v>
                </c:pt>
                <c:pt idx="2022">
                  <c:v>5</c:v>
                </c:pt>
                <c:pt idx="2023">
                  <c:v>4</c:v>
                </c:pt>
                <c:pt idx="2024">
                  <c:v>-24</c:v>
                </c:pt>
                <c:pt idx="2025">
                  <c:v>-27</c:v>
                </c:pt>
                <c:pt idx="2026">
                  <c:v>8</c:v>
                </c:pt>
                <c:pt idx="2027">
                  <c:v>7</c:v>
                </c:pt>
                <c:pt idx="2028">
                  <c:v>2</c:v>
                </c:pt>
                <c:pt idx="2029">
                  <c:v>1</c:v>
                </c:pt>
                <c:pt idx="2030">
                  <c:v>3</c:v>
                </c:pt>
                <c:pt idx="2031">
                  <c:v>6</c:v>
                </c:pt>
                <c:pt idx="2032">
                  <c:v>4</c:v>
                </c:pt>
                <c:pt idx="2033">
                  <c:v>-25</c:v>
                </c:pt>
                <c:pt idx="2034">
                  <c:v>4</c:v>
                </c:pt>
                <c:pt idx="2035">
                  <c:v>7</c:v>
                </c:pt>
                <c:pt idx="2036">
                  <c:v>5</c:v>
                </c:pt>
                <c:pt idx="2037">
                  <c:v>8</c:v>
                </c:pt>
                <c:pt idx="2038">
                  <c:v>3</c:v>
                </c:pt>
                <c:pt idx="2039">
                  <c:v>7</c:v>
                </c:pt>
                <c:pt idx="2040">
                  <c:v>-26</c:v>
                </c:pt>
                <c:pt idx="2041">
                  <c:v>6</c:v>
                </c:pt>
                <c:pt idx="2042">
                  <c:v>5</c:v>
                </c:pt>
                <c:pt idx="2043">
                  <c:v>4</c:v>
                </c:pt>
                <c:pt idx="2044">
                  <c:v>6</c:v>
                </c:pt>
                <c:pt idx="2045">
                  <c:v>3</c:v>
                </c:pt>
                <c:pt idx="2046">
                  <c:v>2</c:v>
                </c:pt>
                <c:pt idx="2047">
                  <c:v>-1319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F8-4A7A-8B1E-77624B7DFE7D}"/>
            </c:ext>
          </c:extLst>
        </c:ser>
        <c:ser>
          <c:idx val="3"/>
          <c:order val="2"/>
          <c:tx>
            <c:v>Simulated Far NaI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Sheet5!$X$2:$X$2050</c:f>
              <c:numCache>
                <c:formatCode>General</c:formatCode>
                <c:ptCount val="2049"/>
                <c:pt idx="0">
                  <c:v>0</c:v>
                </c:pt>
                <c:pt idx="1">
                  <c:v>355025.89203599998</c:v>
                </c:pt>
                <c:pt idx="2">
                  <c:v>33969.593883000001</c:v>
                </c:pt>
                <c:pt idx="3">
                  <c:v>7644.3601979999994</c:v>
                </c:pt>
                <c:pt idx="4">
                  <c:v>8418.6111149999997</c:v>
                </c:pt>
                <c:pt idx="5">
                  <c:v>9173.038638</c:v>
                </c:pt>
                <c:pt idx="6">
                  <c:v>10170.238019999999</c:v>
                </c:pt>
                <c:pt idx="7">
                  <c:v>12015.291498000001</c:v>
                </c:pt>
                <c:pt idx="8">
                  <c:v>15138.805506000001</c:v>
                </c:pt>
                <c:pt idx="9">
                  <c:v>19354.754057999999</c:v>
                </c:pt>
                <c:pt idx="10">
                  <c:v>23932.551108</c:v>
                </c:pt>
                <c:pt idx="11">
                  <c:v>27858.393966</c:v>
                </c:pt>
                <c:pt idx="12">
                  <c:v>30279.661734000001</c:v>
                </c:pt>
                <c:pt idx="13">
                  <c:v>31016.293229999999</c:v>
                </c:pt>
                <c:pt idx="14">
                  <c:v>30660.584544000001</c:v>
                </c:pt>
                <c:pt idx="15">
                  <c:v>29927.859786000001</c:v>
                </c:pt>
                <c:pt idx="16">
                  <c:v>29139.463509000001</c:v>
                </c:pt>
                <c:pt idx="17">
                  <c:v>28332.058325999998</c:v>
                </c:pt>
                <c:pt idx="18">
                  <c:v>27442.762518000003</c:v>
                </c:pt>
                <c:pt idx="19">
                  <c:v>26378.697368999998</c:v>
                </c:pt>
                <c:pt idx="20">
                  <c:v>25116.157197</c:v>
                </c:pt>
                <c:pt idx="21">
                  <c:v>23760.37674</c:v>
                </c:pt>
                <c:pt idx="22">
                  <c:v>22466.643279</c:v>
                </c:pt>
                <c:pt idx="23">
                  <c:v>21317.443911000002</c:v>
                </c:pt>
                <c:pt idx="24">
                  <c:v>20318.678954999999</c:v>
                </c:pt>
                <c:pt idx="25">
                  <c:v>19430.715858</c:v>
                </c:pt>
                <c:pt idx="26">
                  <c:v>18616.967714999999</c:v>
                </c:pt>
                <c:pt idx="27">
                  <c:v>17842.466660999999</c:v>
                </c:pt>
                <c:pt idx="28">
                  <c:v>17071.600334999999</c:v>
                </c:pt>
                <c:pt idx="29">
                  <c:v>16287.438417000001</c:v>
                </c:pt>
                <c:pt idx="30">
                  <c:v>15489.122478000001</c:v>
                </c:pt>
                <c:pt idx="31">
                  <c:v>14708.545403999999</c:v>
                </c:pt>
                <c:pt idx="32">
                  <c:v>13987.362666000001</c:v>
                </c:pt>
                <c:pt idx="33">
                  <c:v>13365.864678</c:v>
                </c:pt>
                <c:pt idx="34">
                  <c:v>12849.243516</c:v>
                </c:pt>
                <c:pt idx="35">
                  <c:v>12414.750404999999</c:v>
                </c:pt>
                <c:pt idx="36">
                  <c:v>12021.863787</c:v>
                </c:pt>
                <c:pt idx="37">
                  <c:v>11643.684303</c:v>
                </c:pt>
                <c:pt idx="38">
                  <c:v>11270.597702999999</c:v>
                </c:pt>
                <c:pt idx="39">
                  <c:v>10909.718277</c:v>
                </c:pt>
                <c:pt idx="40">
                  <c:v>10565.53284</c:v>
                </c:pt>
                <c:pt idx="41">
                  <c:v>10237.98984</c:v>
                </c:pt>
                <c:pt idx="42">
                  <c:v>9918.1968209999995</c:v>
                </c:pt>
                <c:pt idx="43">
                  <c:v>9600.1723469999997</c:v>
                </c:pt>
                <c:pt idx="44">
                  <c:v>9280.708329000001</c:v>
                </c:pt>
                <c:pt idx="45">
                  <c:v>8965.1376540000001</c:v>
                </c:pt>
                <c:pt idx="46">
                  <c:v>8658.6365490000007</c:v>
                </c:pt>
                <c:pt idx="47">
                  <c:v>8366.8982520000009</c:v>
                </c:pt>
                <c:pt idx="48">
                  <c:v>8088.6806670000005</c:v>
                </c:pt>
                <c:pt idx="49">
                  <c:v>7820.962563</c:v>
                </c:pt>
                <c:pt idx="50">
                  <c:v>7556.5897439999999</c:v>
                </c:pt>
                <c:pt idx="51">
                  <c:v>7290.7637430000004</c:v>
                </c:pt>
                <c:pt idx="52">
                  <c:v>7021.3769550000006</c:v>
                </c:pt>
                <c:pt idx="53">
                  <c:v>6748.3271999999997</c:v>
                </c:pt>
                <c:pt idx="54">
                  <c:v>6477.264588</c:v>
                </c:pt>
                <c:pt idx="55">
                  <c:v>6213.9901950000003</c:v>
                </c:pt>
                <c:pt idx="56">
                  <c:v>5966.888766</c:v>
                </c:pt>
                <c:pt idx="57">
                  <c:v>5740.5922469999996</c:v>
                </c:pt>
                <c:pt idx="58">
                  <c:v>5538.5150910000002</c:v>
                </c:pt>
                <c:pt idx="59">
                  <c:v>5358.8830049999997</c:v>
                </c:pt>
                <c:pt idx="60">
                  <c:v>5198.9102069999999</c:v>
                </c:pt>
                <c:pt idx="61">
                  <c:v>5053.2762810000004</c:v>
                </c:pt>
                <c:pt idx="62">
                  <c:v>4918.1092079999999</c:v>
                </c:pt>
                <c:pt idx="63">
                  <c:v>4789.3036409999995</c:v>
                </c:pt>
                <c:pt idx="64">
                  <c:v>4664.9289959999996</c:v>
                </c:pt>
                <c:pt idx="65">
                  <c:v>4542.9413430000004</c:v>
                </c:pt>
                <c:pt idx="66">
                  <c:v>4423.0331820000001</c:v>
                </c:pt>
                <c:pt idx="67">
                  <c:v>4304.4984629999999</c:v>
                </c:pt>
                <c:pt idx="68">
                  <c:v>4188.1376220000002</c:v>
                </c:pt>
                <c:pt idx="69">
                  <c:v>4074.2825129999997</c:v>
                </c:pt>
                <c:pt idx="70">
                  <c:v>3964.636215</c:v>
                </c:pt>
                <c:pt idx="71">
                  <c:v>3860.2931639999997</c:v>
                </c:pt>
                <c:pt idx="72">
                  <c:v>3763.2914129999999</c:v>
                </c:pt>
                <c:pt idx="73">
                  <c:v>3674.609829</c:v>
                </c:pt>
                <c:pt idx="74">
                  <c:v>3595.4522970000003</c:v>
                </c:pt>
                <c:pt idx="75">
                  <c:v>3525.6577350000002</c:v>
                </c:pt>
                <c:pt idx="76">
                  <c:v>3464.9574750000002</c:v>
                </c:pt>
                <c:pt idx="77">
                  <c:v>3412.6733129999998</c:v>
                </c:pt>
                <c:pt idx="78">
                  <c:v>3367.8031499999997</c:v>
                </c:pt>
                <c:pt idx="79">
                  <c:v>3329.9547779999998</c:v>
                </c:pt>
                <c:pt idx="80">
                  <c:v>3298.6329810000002</c:v>
                </c:pt>
                <c:pt idx="81">
                  <c:v>3273.7175160000002</c:v>
                </c:pt>
                <c:pt idx="82">
                  <c:v>3254.7567510000003</c:v>
                </c:pt>
                <c:pt idx="83">
                  <c:v>3241.30989</c:v>
                </c:pt>
                <c:pt idx="84">
                  <c:v>3232.8066209999997</c:v>
                </c:pt>
                <c:pt idx="85">
                  <c:v>3229.2026700000001</c:v>
                </c:pt>
                <c:pt idx="86">
                  <c:v>3231.4067160000004</c:v>
                </c:pt>
                <c:pt idx="87">
                  <c:v>3241.7996459999999</c:v>
                </c:pt>
                <c:pt idx="88">
                  <c:v>3264.3879509999997</c:v>
                </c:pt>
                <c:pt idx="89">
                  <c:v>3304.075335</c:v>
                </c:pt>
                <c:pt idx="90">
                  <c:v>3365.8416899999997</c:v>
                </c:pt>
                <c:pt idx="91">
                  <c:v>3452.2321080000002</c:v>
                </c:pt>
                <c:pt idx="92">
                  <c:v>3562.4121840000003</c:v>
                </c:pt>
                <c:pt idx="93">
                  <c:v>3689.2806390000001</c:v>
                </c:pt>
                <c:pt idx="94">
                  <c:v>3820.9261800000004</c:v>
                </c:pt>
                <c:pt idx="95">
                  <c:v>3940.0554659999998</c:v>
                </c:pt>
                <c:pt idx="96">
                  <c:v>4028.99694</c:v>
                </c:pt>
                <c:pt idx="97">
                  <c:v>4071.825726</c:v>
                </c:pt>
                <c:pt idx="98">
                  <c:v>4059.298863</c:v>
                </c:pt>
                <c:pt idx="99">
                  <c:v>3990.3419939999999</c:v>
                </c:pt>
                <c:pt idx="100">
                  <c:v>3871.6699709999998</c:v>
                </c:pt>
                <c:pt idx="101">
                  <c:v>3716.5221960000003</c:v>
                </c:pt>
                <c:pt idx="102">
                  <c:v>3539.2493280000003</c:v>
                </c:pt>
                <c:pt idx="103">
                  <c:v>3353.8146449999999</c:v>
                </c:pt>
                <c:pt idx="104">
                  <c:v>3170.6054040000004</c:v>
                </c:pt>
                <c:pt idx="105">
                  <c:v>2994.628185</c:v>
                </c:pt>
                <c:pt idx="106">
                  <c:v>2828.9958030000003</c:v>
                </c:pt>
                <c:pt idx="107">
                  <c:v>2673.6740220000002</c:v>
                </c:pt>
                <c:pt idx="108">
                  <c:v>2529.6528779999999</c:v>
                </c:pt>
                <c:pt idx="109">
                  <c:v>2397.1815299999998</c:v>
                </c:pt>
                <c:pt idx="110">
                  <c:v>2278.1006550000002</c:v>
                </c:pt>
                <c:pt idx="111">
                  <c:v>2173.153656</c:v>
                </c:pt>
                <c:pt idx="112">
                  <c:v>2083.3110959999999</c:v>
                </c:pt>
                <c:pt idx="113">
                  <c:v>2007.7041150000002</c:v>
                </c:pt>
                <c:pt idx="114">
                  <c:v>1945.1457359999999</c:v>
                </c:pt>
                <c:pt idx="115">
                  <c:v>1893.248073</c:v>
                </c:pt>
                <c:pt idx="116">
                  <c:v>1849.9678800000002</c:v>
                </c:pt>
                <c:pt idx="117">
                  <c:v>1813.1725170000002</c:v>
                </c:pt>
                <c:pt idx="118">
                  <c:v>1781.6154329999999</c:v>
                </c:pt>
                <c:pt idx="119">
                  <c:v>1754.3537670000001</c:v>
                </c:pt>
                <c:pt idx="120">
                  <c:v>1731.140862</c:v>
                </c:pt>
                <c:pt idx="121">
                  <c:v>1711.761483</c:v>
                </c:pt>
                <c:pt idx="122">
                  <c:v>1696.196052</c:v>
                </c:pt>
                <c:pt idx="123">
                  <c:v>1684.1355450000001</c:v>
                </c:pt>
                <c:pt idx="124">
                  <c:v>1675.1471430000001</c:v>
                </c:pt>
                <c:pt idx="125">
                  <c:v>1668.4562279999998</c:v>
                </c:pt>
                <c:pt idx="126">
                  <c:v>1663.148958</c:v>
                </c:pt>
                <c:pt idx="127">
                  <c:v>1658.1495239999999</c:v>
                </c:pt>
                <c:pt idx="128">
                  <c:v>1652.4272940000001</c:v>
                </c:pt>
                <c:pt idx="129">
                  <c:v>1645.1002229999999</c:v>
                </c:pt>
                <c:pt idx="130">
                  <c:v>1635.49659</c:v>
                </c:pt>
                <c:pt idx="131">
                  <c:v>1623.3458909999999</c:v>
                </c:pt>
                <c:pt idx="132">
                  <c:v>1608.6412050000001</c:v>
                </c:pt>
                <c:pt idx="133">
                  <c:v>1591.8037829999998</c:v>
                </c:pt>
                <c:pt idx="134">
                  <c:v>1573.3630740000001</c:v>
                </c:pt>
                <c:pt idx="135">
                  <c:v>1554.1141110000001</c:v>
                </c:pt>
                <c:pt idx="136">
                  <c:v>1534.7021219999999</c:v>
                </c:pt>
                <c:pt idx="137">
                  <c:v>1515.825501</c:v>
                </c:pt>
                <c:pt idx="138">
                  <c:v>1497.848706</c:v>
                </c:pt>
                <c:pt idx="139">
                  <c:v>1481.0706869999999</c:v>
                </c:pt>
                <c:pt idx="140">
                  <c:v>1465.434567</c:v>
                </c:pt>
                <c:pt idx="141">
                  <c:v>1450.8369600000001</c:v>
                </c:pt>
                <c:pt idx="142">
                  <c:v>1436.928408</c:v>
                </c:pt>
                <c:pt idx="143">
                  <c:v>1423.4251020000002</c:v>
                </c:pt>
                <c:pt idx="144">
                  <c:v>1409.948316</c:v>
                </c:pt>
                <c:pt idx="145">
                  <c:v>1396.308282</c:v>
                </c:pt>
                <c:pt idx="146">
                  <c:v>1382.32167</c:v>
                </c:pt>
                <c:pt idx="147">
                  <c:v>1368.052383</c:v>
                </c:pt>
                <c:pt idx="148">
                  <c:v>1353.574122</c:v>
                </c:pt>
                <c:pt idx="149">
                  <c:v>1339.1741039999999</c:v>
                </c:pt>
                <c:pt idx="150">
                  <c:v>1325.0766659999999</c:v>
                </c:pt>
                <c:pt idx="151">
                  <c:v>1311.6314550000002</c:v>
                </c:pt>
                <c:pt idx="152">
                  <c:v>1299.0446160000001</c:v>
                </c:pt>
                <c:pt idx="153">
                  <c:v>1287.5431919999999</c:v>
                </c:pt>
                <c:pt idx="154">
                  <c:v>1277.2633860000001</c:v>
                </c:pt>
                <c:pt idx="155">
                  <c:v>1268.1896039999999</c:v>
                </c:pt>
                <c:pt idx="156">
                  <c:v>1260.2991239999999</c:v>
                </c:pt>
                <c:pt idx="157">
                  <c:v>1253.4255000000001</c:v>
                </c:pt>
                <c:pt idx="158">
                  <c:v>1247.409729</c:v>
                </c:pt>
                <c:pt idx="159">
                  <c:v>1242.013269</c:v>
                </c:pt>
                <c:pt idx="160">
                  <c:v>1237.0495830000002</c:v>
                </c:pt>
                <c:pt idx="161">
                  <c:v>1232.3237640000002</c:v>
                </c:pt>
                <c:pt idx="162">
                  <c:v>1227.738126</c:v>
                </c:pt>
                <c:pt idx="163">
                  <c:v>1223.222955</c:v>
                </c:pt>
                <c:pt idx="164">
                  <c:v>1218.8041740000001</c:v>
                </c:pt>
                <c:pt idx="165">
                  <c:v>1214.5045769999999</c:v>
                </c:pt>
                <c:pt idx="166">
                  <c:v>1210.3793310000001</c:v>
                </c:pt>
                <c:pt idx="167">
                  <c:v>1206.4067790000001</c:v>
                </c:pt>
                <c:pt idx="168">
                  <c:v>1202.525028</c:v>
                </c:pt>
                <c:pt idx="169">
                  <c:v>1198.5522000000001</c:v>
                </c:pt>
                <c:pt idx="170">
                  <c:v>1194.259401</c:v>
                </c:pt>
                <c:pt idx="171">
                  <c:v>1189.3318770000001</c:v>
                </c:pt>
                <c:pt idx="172">
                  <c:v>1183.4848200000001</c:v>
                </c:pt>
                <c:pt idx="173">
                  <c:v>1176.4269629999999</c:v>
                </c:pt>
                <c:pt idx="174">
                  <c:v>1168.0000439999999</c:v>
                </c:pt>
                <c:pt idx="175">
                  <c:v>1158.088923</c:v>
                </c:pt>
                <c:pt idx="176">
                  <c:v>1146.770262</c:v>
                </c:pt>
                <c:pt idx="177">
                  <c:v>1134.1437510000001</c:v>
                </c:pt>
                <c:pt idx="178">
                  <c:v>1120.4680799999999</c:v>
                </c:pt>
                <c:pt idx="179">
                  <c:v>1106.074893</c:v>
                </c:pt>
                <c:pt idx="180">
                  <c:v>1091.2439999999999</c:v>
                </c:pt>
                <c:pt idx="181">
                  <c:v>1076.387778</c:v>
                </c:pt>
                <c:pt idx="182">
                  <c:v>1061.792745</c:v>
                </c:pt>
                <c:pt idx="183">
                  <c:v>1047.8452260000001</c:v>
                </c:pt>
                <c:pt idx="184">
                  <c:v>1034.7845460000001</c:v>
                </c:pt>
                <c:pt idx="185">
                  <c:v>1022.9201400000001</c:v>
                </c:pt>
                <c:pt idx="186">
                  <c:v>1012.413579</c:v>
                </c:pt>
                <c:pt idx="187">
                  <c:v>1003.466526</c:v>
                </c:pt>
                <c:pt idx="188">
                  <c:v>996.14864399999999</c:v>
                </c:pt>
                <c:pt idx="189">
                  <c:v>990.54479700000002</c:v>
                </c:pt>
                <c:pt idx="190">
                  <c:v>986.64049499999999</c:v>
                </c:pt>
                <c:pt idx="191">
                  <c:v>984.42053099999998</c:v>
                </c:pt>
                <c:pt idx="192">
                  <c:v>983.81233500000008</c:v>
                </c:pt>
                <c:pt idx="193">
                  <c:v>984.72943800000007</c:v>
                </c:pt>
                <c:pt idx="194">
                  <c:v>987.06455700000004</c:v>
                </c:pt>
                <c:pt idx="195">
                  <c:v>990.67590900000005</c:v>
                </c:pt>
                <c:pt idx="196">
                  <c:v>995.42080499999997</c:v>
                </c:pt>
                <c:pt idx="197">
                  <c:v>1001.0916030000001</c:v>
                </c:pt>
                <c:pt idx="198">
                  <c:v>1007.4836879999999</c:v>
                </c:pt>
                <c:pt idx="199">
                  <c:v>1014.297435</c:v>
                </c:pt>
                <c:pt idx="200">
                  <c:v>1021.2357390000001</c:v>
                </c:pt>
                <c:pt idx="201">
                  <c:v>1027.8962729999998</c:v>
                </c:pt>
                <c:pt idx="202">
                  <c:v>1033.889445</c:v>
                </c:pt>
                <c:pt idx="203">
                  <c:v>1038.7580849999999</c:v>
                </c:pt>
                <c:pt idx="204">
                  <c:v>1042.053498</c:v>
                </c:pt>
                <c:pt idx="205">
                  <c:v>1043.3782980000001</c:v>
                </c:pt>
                <c:pt idx="206">
                  <c:v>1042.355325</c:v>
                </c:pt>
                <c:pt idx="207">
                  <c:v>1038.84924</c:v>
                </c:pt>
                <c:pt idx="208">
                  <c:v>1032.6010799999999</c:v>
                </c:pt>
                <c:pt idx="209">
                  <c:v>1023.691437</c:v>
                </c:pt>
                <c:pt idx="210">
                  <c:v>1012.3102170000001</c:v>
                </c:pt>
                <c:pt idx="211">
                  <c:v>998.79100800000003</c:v>
                </c:pt>
                <c:pt idx="212">
                  <c:v>983.58374100000003</c:v>
                </c:pt>
                <c:pt idx="213">
                  <c:v>967.55686800000001</c:v>
                </c:pt>
                <c:pt idx="214">
                  <c:v>950.5891979999999</c:v>
                </c:pt>
                <c:pt idx="215">
                  <c:v>933.54288900000006</c:v>
                </c:pt>
                <c:pt idx="216">
                  <c:v>916.89587099999994</c:v>
                </c:pt>
                <c:pt idx="217">
                  <c:v>901.03305900000009</c:v>
                </c:pt>
                <c:pt idx="218">
                  <c:v>886.227261</c:v>
                </c:pt>
                <c:pt idx="219">
                  <c:v>872.63455199999999</c:v>
                </c:pt>
                <c:pt idx="220">
                  <c:v>860.54219999999998</c:v>
                </c:pt>
                <c:pt idx="221">
                  <c:v>849.40702799999997</c:v>
                </c:pt>
                <c:pt idx="222">
                  <c:v>839.39115299999992</c:v>
                </c:pt>
                <c:pt idx="223">
                  <c:v>830.35670700000003</c:v>
                </c:pt>
                <c:pt idx="224">
                  <c:v>822.15775799999994</c:v>
                </c:pt>
                <c:pt idx="225">
                  <c:v>814.66319399999998</c:v>
                </c:pt>
                <c:pt idx="226">
                  <c:v>807.77341200000001</c:v>
                </c:pt>
                <c:pt idx="227">
                  <c:v>801.55406399999993</c:v>
                </c:pt>
                <c:pt idx="228">
                  <c:v>795.73089300000004</c:v>
                </c:pt>
                <c:pt idx="229">
                  <c:v>790.46298899999999</c:v>
                </c:pt>
                <c:pt idx="230">
                  <c:v>785.80560600000001</c:v>
                </c:pt>
                <c:pt idx="231">
                  <c:v>781.83293100000003</c:v>
                </c:pt>
                <c:pt idx="232">
                  <c:v>778.62401999999997</c:v>
                </c:pt>
                <c:pt idx="233">
                  <c:v>776.2483410000001</c:v>
                </c:pt>
                <c:pt idx="234">
                  <c:v>774.77396099999999</c:v>
                </c:pt>
                <c:pt idx="235">
                  <c:v>774.15187200000003</c:v>
                </c:pt>
                <c:pt idx="236">
                  <c:v>774.3924750000001</c:v>
                </c:pt>
                <c:pt idx="237">
                  <c:v>775.41922499999998</c:v>
                </c:pt>
                <c:pt idx="238">
                  <c:v>777.10760700000003</c:v>
                </c:pt>
                <c:pt idx="239">
                  <c:v>779.28834900000004</c:v>
                </c:pt>
                <c:pt idx="240">
                  <c:v>781.70288400000004</c:v>
                </c:pt>
                <c:pt idx="241">
                  <c:v>784.22204099999999</c:v>
                </c:pt>
                <c:pt idx="242">
                  <c:v>786.55032000000006</c:v>
                </c:pt>
                <c:pt idx="243">
                  <c:v>788.44175099999995</c:v>
                </c:pt>
                <c:pt idx="244">
                  <c:v>789.66784500000006</c:v>
                </c:pt>
                <c:pt idx="245">
                  <c:v>790.0331369999999</c:v>
                </c:pt>
                <c:pt idx="246">
                  <c:v>789.38879999999995</c:v>
                </c:pt>
                <c:pt idx="247">
                  <c:v>787.68998099999999</c:v>
                </c:pt>
                <c:pt idx="248">
                  <c:v>784.83715200000006</c:v>
                </c:pt>
                <c:pt idx="249">
                  <c:v>780.88887599999998</c:v>
                </c:pt>
                <c:pt idx="250">
                  <c:v>775.94060400000001</c:v>
                </c:pt>
                <c:pt idx="251">
                  <c:v>770.14034400000003</c:v>
                </c:pt>
                <c:pt idx="252">
                  <c:v>763.67667900000004</c:v>
                </c:pt>
                <c:pt idx="253">
                  <c:v>756.76438199999996</c:v>
                </c:pt>
                <c:pt idx="254">
                  <c:v>749.775576</c:v>
                </c:pt>
                <c:pt idx="255">
                  <c:v>742.63762499999996</c:v>
                </c:pt>
                <c:pt idx="256">
                  <c:v>735.70115399999997</c:v>
                </c:pt>
                <c:pt idx="257">
                  <c:v>729.14721599999996</c:v>
                </c:pt>
                <c:pt idx="258">
                  <c:v>723.12517200000002</c:v>
                </c:pt>
                <c:pt idx="259">
                  <c:v>717.74992499999996</c:v>
                </c:pt>
                <c:pt idx="260">
                  <c:v>713.10220800000002</c:v>
                </c:pt>
                <c:pt idx="261">
                  <c:v>709.30220700000007</c:v>
                </c:pt>
                <c:pt idx="262">
                  <c:v>706.212942</c:v>
                </c:pt>
                <c:pt idx="263">
                  <c:v>703.92026999999996</c:v>
                </c:pt>
                <c:pt idx="264">
                  <c:v>702.40352099999996</c:v>
                </c:pt>
                <c:pt idx="265">
                  <c:v>701.62582199999997</c:v>
                </c:pt>
                <c:pt idx="266">
                  <c:v>701.53601700000002</c:v>
                </c:pt>
                <c:pt idx="267">
                  <c:v>702.05280899999991</c:v>
                </c:pt>
                <c:pt idx="268">
                  <c:v>703.12102500000003</c:v>
                </c:pt>
                <c:pt idx="269">
                  <c:v>704.64444000000003</c:v>
                </c:pt>
                <c:pt idx="270">
                  <c:v>706.51804799999991</c:v>
                </c:pt>
                <c:pt idx="271">
                  <c:v>708.62477999999999</c:v>
                </c:pt>
                <c:pt idx="272">
                  <c:v>710.83838400000002</c:v>
                </c:pt>
                <c:pt idx="273">
                  <c:v>713.02808400000004</c:v>
                </c:pt>
                <c:pt idx="274">
                  <c:v>715.0255350000001</c:v>
                </c:pt>
                <c:pt idx="275">
                  <c:v>716.79569100000003</c:v>
                </c:pt>
                <c:pt idx="276">
                  <c:v>718.19099100000005</c:v>
                </c:pt>
                <c:pt idx="277">
                  <c:v>719.13104099999998</c:v>
                </c:pt>
                <c:pt idx="278">
                  <c:v>719.56472699999995</c:v>
                </c:pt>
                <c:pt idx="279">
                  <c:v>719.47372800000005</c:v>
                </c:pt>
                <c:pt idx="280">
                  <c:v>718.87331700000004</c:v>
                </c:pt>
                <c:pt idx="281">
                  <c:v>717.83613000000003</c:v>
                </c:pt>
                <c:pt idx="282">
                  <c:v>716.39089799999999</c:v>
                </c:pt>
                <c:pt idx="283">
                  <c:v>714.647334</c:v>
                </c:pt>
                <c:pt idx="284">
                  <c:v>712.70913299999995</c:v>
                </c:pt>
                <c:pt idx="285">
                  <c:v>710.68165500000009</c:v>
                </c:pt>
                <c:pt idx="286">
                  <c:v>708.662736</c:v>
                </c:pt>
                <c:pt idx="287">
                  <c:v>706.73440500000004</c:v>
                </c:pt>
                <c:pt idx="288">
                  <c:v>704.99075700000003</c:v>
                </c:pt>
                <c:pt idx="289">
                  <c:v>703.39139399999999</c:v>
                </c:pt>
                <c:pt idx="290">
                  <c:v>701.97814499999993</c:v>
                </c:pt>
                <c:pt idx="291">
                  <c:v>700.72558500000002</c:v>
                </c:pt>
                <c:pt idx="292">
                  <c:v>699.5813730000001</c:v>
                </c:pt>
                <c:pt idx="293">
                  <c:v>698.47051199999999</c:v>
                </c:pt>
                <c:pt idx="294">
                  <c:v>697.32638400000008</c:v>
                </c:pt>
                <c:pt idx="295">
                  <c:v>696.00165600000003</c:v>
                </c:pt>
                <c:pt idx="296">
                  <c:v>694.41583200000002</c:v>
                </c:pt>
                <c:pt idx="297">
                  <c:v>692.47124699999995</c:v>
                </c:pt>
                <c:pt idx="298">
                  <c:v>690.0834779999999</c:v>
                </c:pt>
                <c:pt idx="299">
                  <c:v>687.187995</c:v>
                </c:pt>
                <c:pt idx="300">
                  <c:v>683.74550999999997</c:v>
                </c:pt>
                <c:pt idx="301">
                  <c:v>679.83275700000002</c:v>
                </c:pt>
                <c:pt idx="302">
                  <c:v>675.30635699999993</c:v>
                </c:pt>
                <c:pt idx="303">
                  <c:v>670.29229499999997</c:v>
                </c:pt>
                <c:pt idx="304">
                  <c:v>664.86901499999999</c:v>
                </c:pt>
                <c:pt idx="305">
                  <c:v>659.13932699999998</c:v>
                </c:pt>
                <c:pt idx="306">
                  <c:v>653.22503099999994</c:v>
                </c:pt>
                <c:pt idx="307">
                  <c:v>647.26055999999994</c:v>
                </c:pt>
                <c:pt idx="308">
                  <c:v>641.50419299999999</c:v>
                </c:pt>
                <c:pt idx="309">
                  <c:v>635.852979</c:v>
                </c:pt>
                <c:pt idx="310">
                  <c:v>630.56031899999994</c:v>
                </c:pt>
                <c:pt idx="311">
                  <c:v>625.74569699999995</c:v>
                </c:pt>
                <c:pt idx="312">
                  <c:v>621.51169800000002</c:v>
                </c:pt>
                <c:pt idx="313">
                  <c:v>617.94097199999999</c:v>
                </c:pt>
                <c:pt idx="314">
                  <c:v>615.09444600000006</c:v>
                </c:pt>
                <c:pt idx="315">
                  <c:v>613.04537699999992</c:v>
                </c:pt>
                <c:pt idx="316">
                  <c:v>611.72462399999995</c:v>
                </c:pt>
                <c:pt idx="317">
                  <c:v>611.17814999999996</c:v>
                </c:pt>
                <c:pt idx="318">
                  <c:v>611.38140299999998</c:v>
                </c:pt>
                <c:pt idx="319">
                  <c:v>612.2916570000001</c:v>
                </c:pt>
                <c:pt idx="320">
                  <c:v>613.85009099999991</c:v>
                </c:pt>
                <c:pt idx="321">
                  <c:v>615.93549599999994</c:v>
                </c:pt>
                <c:pt idx="322">
                  <c:v>618.55313399999989</c:v>
                </c:pt>
                <c:pt idx="323">
                  <c:v>621.57496800000001</c:v>
                </c:pt>
                <c:pt idx="324">
                  <c:v>624.9076080000001</c:v>
                </c:pt>
                <c:pt idx="325">
                  <c:v>628.45921799999996</c:v>
                </c:pt>
                <c:pt idx="326">
                  <c:v>632.14470300000005</c:v>
                </c:pt>
                <c:pt idx="327">
                  <c:v>635.89112399999999</c:v>
                </c:pt>
                <c:pt idx="328">
                  <c:v>639.56655000000001</c:v>
                </c:pt>
                <c:pt idx="329">
                  <c:v>643.29079500000012</c:v>
                </c:pt>
                <c:pt idx="330">
                  <c:v>646.97824800000001</c:v>
                </c:pt>
                <c:pt idx="331">
                  <c:v>650.64678000000004</c:v>
                </c:pt>
                <c:pt idx="332">
                  <c:v>654.34054499999991</c:v>
                </c:pt>
                <c:pt idx="333">
                  <c:v>658.126983</c:v>
                </c:pt>
                <c:pt idx="334">
                  <c:v>662.09128200000009</c:v>
                </c:pt>
                <c:pt idx="335">
                  <c:v>666.23860200000001</c:v>
                </c:pt>
                <c:pt idx="336">
                  <c:v>670.83509099999992</c:v>
                </c:pt>
                <c:pt idx="337">
                  <c:v>675.88124999999991</c:v>
                </c:pt>
                <c:pt idx="338">
                  <c:v>681.43792200000007</c:v>
                </c:pt>
                <c:pt idx="339">
                  <c:v>687.53168400000004</c:v>
                </c:pt>
                <c:pt idx="340">
                  <c:v>694.14514800000006</c:v>
                </c:pt>
                <c:pt idx="341">
                  <c:v>701.20986599999992</c:v>
                </c:pt>
                <c:pt idx="342">
                  <c:v>708.44978100000003</c:v>
                </c:pt>
                <c:pt idx="343">
                  <c:v>715.99336500000004</c:v>
                </c:pt>
                <c:pt idx="344">
                  <c:v>723.46858199999997</c:v>
                </c:pt>
                <c:pt idx="345">
                  <c:v>730.61294999999996</c:v>
                </c:pt>
                <c:pt idx="346">
                  <c:v>737.13970500000005</c:v>
                </c:pt>
                <c:pt idx="347">
                  <c:v>742.75514399999997</c:v>
                </c:pt>
                <c:pt idx="348">
                  <c:v>747.10130700000002</c:v>
                </c:pt>
                <c:pt idx="349">
                  <c:v>750.11368200000004</c:v>
                </c:pt>
                <c:pt idx="350">
                  <c:v>751.48841400000003</c:v>
                </c:pt>
                <c:pt idx="351">
                  <c:v>751.09059000000002</c:v>
                </c:pt>
                <c:pt idx="352">
                  <c:v>748.8617670000001</c:v>
                </c:pt>
                <c:pt idx="353">
                  <c:v>744.82573500000001</c:v>
                </c:pt>
                <c:pt idx="354">
                  <c:v>739.08843000000002</c:v>
                </c:pt>
                <c:pt idx="355">
                  <c:v>731.99377200000004</c:v>
                </c:pt>
                <c:pt idx="356">
                  <c:v>723.48867000000007</c:v>
                </c:pt>
                <c:pt idx="357">
                  <c:v>714.00225899999998</c:v>
                </c:pt>
                <c:pt idx="358">
                  <c:v>703.86252899999999</c:v>
                </c:pt>
                <c:pt idx="359">
                  <c:v>693.40982699999995</c:v>
                </c:pt>
                <c:pt idx="360">
                  <c:v>682.977621</c:v>
                </c:pt>
                <c:pt idx="361">
                  <c:v>672.87496499999997</c:v>
                </c:pt>
                <c:pt idx="362">
                  <c:v>663.55823699999996</c:v>
                </c:pt>
                <c:pt idx="363">
                  <c:v>654.85601999999994</c:v>
                </c:pt>
                <c:pt idx="364">
                  <c:v>647.13366600000006</c:v>
                </c:pt>
                <c:pt idx="365">
                  <c:v>640.49610000000007</c:v>
                </c:pt>
                <c:pt idx="366">
                  <c:v>634.99006199999997</c:v>
                </c:pt>
                <c:pt idx="367">
                  <c:v>630.60866700000008</c:v>
                </c:pt>
                <c:pt idx="368">
                  <c:v>627.29856899999993</c:v>
                </c:pt>
                <c:pt idx="369">
                  <c:v>625.00733700000001</c:v>
                </c:pt>
                <c:pt idx="370">
                  <c:v>623.52298199999996</c:v>
                </c:pt>
                <c:pt idx="371">
                  <c:v>622.766436</c:v>
                </c:pt>
                <c:pt idx="372">
                  <c:v>622.59232799999995</c:v>
                </c:pt>
                <c:pt idx="373">
                  <c:v>622.85448599999995</c:v>
                </c:pt>
                <c:pt idx="374">
                  <c:v>623.41262999999992</c:v>
                </c:pt>
                <c:pt idx="375">
                  <c:v>624.12170700000001</c:v>
                </c:pt>
                <c:pt idx="376">
                  <c:v>624.89794500000005</c:v>
                </c:pt>
                <c:pt idx="377">
                  <c:v>625.62849300000005</c:v>
                </c:pt>
                <c:pt idx="378">
                  <c:v>626.23053599999992</c:v>
                </c:pt>
                <c:pt idx="379">
                  <c:v>626.63722499999994</c:v>
                </c:pt>
                <c:pt idx="380">
                  <c:v>626.79636600000003</c:v>
                </c:pt>
                <c:pt idx="381">
                  <c:v>626.66862600000002</c:v>
                </c:pt>
                <c:pt idx="382">
                  <c:v>626.23790099999997</c:v>
                </c:pt>
                <c:pt idx="383">
                  <c:v>625.46701800000005</c:v>
                </c:pt>
                <c:pt idx="384">
                  <c:v>624.34929599999998</c:v>
                </c:pt>
                <c:pt idx="385">
                  <c:v>622.87822799999992</c:v>
                </c:pt>
                <c:pt idx="386">
                  <c:v>621.05210099999999</c:v>
                </c:pt>
                <c:pt idx="387">
                  <c:v>618.87322799999993</c:v>
                </c:pt>
                <c:pt idx="388">
                  <c:v>616.34746499999994</c:v>
                </c:pt>
                <c:pt idx="389">
                  <c:v>613.54562399999998</c:v>
                </c:pt>
                <c:pt idx="390">
                  <c:v>610.36276800000007</c:v>
                </c:pt>
                <c:pt idx="391">
                  <c:v>606.86850900000002</c:v>
                </c:pt>
                <c:pt idx="392">
                  <c:v>603.07976399999995</c:v>
                </c:pt>
                <c:pt idx="393">
                  <c:v>599.01513599999998</c:v>
                </c:pt>
                <c:pt idx="394">
                  <c:v>594.69413700000007</c:v>
                </c:pt>
                <c:pt idx="395">
                  <c:v>590.13626699999998</c:v>
                </c:pt>
                <c:pt idx="396">
                  <c:v>585.45949199999995</c:v>
                </c:pt>
                <c:pt idx="397">
                  <c:v>580.48503000000005</c:v>
                </c:pt>
                <c:pt idx="398">
                  <c:v>575.32148400000005</c:v>
                </c:pt>
                <c:pt idx="399">
                  <c:v>569.97847200000001</c:v>
                </c:pt>
                <c:pt idx="400">
                  <c:v>564.46148400000004</c:v>
                </c:pt>
                <c:pt idx="401">
                  <c:v>558.77193599999998</c:v>
                </c:pt>
                <c:pt idx="402">
                  <c:v>553.02909899999997</c:v>
                </c:pt>
                <c:pt idx="403">
                  <c:v>546.98896200000001</c:v>
                </c:pt>
                <c:pt idx="404">
                  <c:v>540.76324799999998</c:v>
                </c:pt>
                <c:pt idx="405">
                  <c:v>534.34608900000001</c:v>
                </c:pt>
                <c:pt idx="406">
                  <c:v>527.73367500000006</c:v>
                </c:pt>
                <c:pt idx="407">
                  <c:v>520.92600000000004</c:v>
                </c:pt>
                <c:pt idx="408">
                  <c:v>513.92848500000002</c:v>
                </c:pt>
                <c:pt idx="409">
                  <c:v>506.901363</c:v>
                </c:pt>
                <c:pt idx="410">
                  <c:v>499.57118100000002</c:v>
                </c:pt>
                <c:pt idx="411">
                  <c:v>492.11017800000002</c:v>
                </c:pt>
                <c:pt idx="412">
                  <c:v>484.55387100000002</c:v>
                </c:pt>
                <c:pt idx="413">
                  <c:v>476.94511199999999</c:v>
                </c:pt>
                <c:pt idx="414">
                  <c:v>469.33310999999998</c:v>
                </c:pt>
                <c:pt idx="415">
                  <c:v>461.772177</c:v>
                </c:pt>
                <c:pt idx="416">
                  <c:v>454.47091799999998</c:v>
                </c:pt>
                <c:pt idx="417">
                  <c:v>447.18442200000004</c:v>
                </c:pt>
                <c:pt idx="418">
                  <c:v>440.12759699999998</c:v>
                </c:pt>
                <c:pt idx="419">
                  <c:v>433.36232100000001</c:v>
                </c:pt>
                <c:pt idx="420">
                  <c:v>426.95056499999998</c:v>
                </c:pt>
                <c:pt idx="421">
                  <c:v>420.95477099999999</c:v>
                </c:pt>
                <c:pt idx="422">
                  <c:v>415.43898300000001</c:v>
                </c:pt>
                <c:pt idx="423">
                  <c:v>410.56622100000004</c:v>
                </c:pt>
                <c:pt idx="424">
                  <c:v>406.20596999999998</c:v>
                </c:pt>
                <c:pt idx="425">
                  <c:v>402.548946</c:v>
                </c:pt>
                <c:pt idx="426">
                  <c:v>399.69229799999999</c:v>
                </c:pt>
                <c:pt idx="427">
                  <c:v>397.75135799999998</c:v>
                </c:pt>
                <c:pt idx="428">
                  <c:v>396.86409299999997</c:v>
                </c:pt>
                <c:pt idx="429">
                  <c:v>397.17500100000001</c:v>
                </c:pt>
                <c:pt idx="430">
                  <c:v>398.88787500000001</c:v>
                </c:pt>
                <c:pt idx="431">
                  <c:v>402.23440500000004</c:v>
                </c:pt>
                <c:pt idx="432">
                  <c:v>407.47052100000002</c:v>
                </c:pt>
                <c:pt idx="433">
                  <c:v>414.87956700000001</c:v>
                </c:pt>
                <c:pt idx="434">
                  <c:v>424.76555999999999</c:v>
                </c:pt>
                <c:pt idx="435">
                  <c:v>437.442702</c:v>
                </c:pt>
                <c:pt idx="436">
                  <c:v>452.86589700000002</c:v>
                </c:pt>
                <c:pt idx="437">
                  <c:v>471.96042299999999</c:v>
                </c:pt>
                <c:pt idx="438">
                  <c:v>494.68130699999995</c:v>
                </c:pt>
                <c:pt idx="439">
                  <c:v>521.20378800000003</c:v>
                </c:pt>
                <c:pt idx="440">
                  <c:v>551.60892000000001</c:v>
                </c:pt>
                <c:pt idx="441">
                  <c:v>585.85816799999998</c:v>
                </c:pt>
                <c:pt idx="442">
                  <c:v>623.77027499999997</c:v>
                </c:pt>
                <c:pt idx="443">
                  <c:v>664.13102400000002</c:v>
                </c:pt>
                <c:pt idx="444">
                  <c:v>708.11642099999995</c:v>
                </c:pt>
                <c:pt idx="445">
                  <c:v>754.22837700000002</c:v>
                </c:pt>
                <c:pt idx="446">
                  <c:v>801.60636299999999</c:v>
                </c:pt>
                <c:pt idx="447">
                  <c:v>849.23650199999997</c:v>
                </c:pt>
                <c:pt idx="448">
                  <c:v>895.98029699999995</c:v>
                </c:pt>
                <c:pt idx="449">
                  <c:v>940.61398499999996</c:v>
                </c:pt>
                <c:pt idx="450">
                  <c:v>981.07674000000009</c:v>
                </c:pt>
                <c:pt idx="451">
                  <c:v>1017.832161</c:v>
                </c:pt>
                <c:pt idx="452">
                  <c:v>1048.8297359999999</c:v>
                </c:pt>
                <c:pt idx="453">
                  <c:v>1073.03277</c:v>
                </c:pt>
                <c:pt idx="454">
                  <c:v>1089.59013</c:v>
                </c:pt>
                <c:pt idx="455">
                  <c:v>1097.881251</c:v>
                </c:pt>
                <c:pt idx="456">
                  <c:v>1097.549694</c:v>
                </c:pt>
                <c:pt idx="457">
                  <c:v>1088.792841</c:v>
                </c:pt>
                <c:pt idx="458">
                  <c:v>1071.4541400000001</c:v>
                </c:pt>
                <c:pt idx="459">
                  <c:v>1046.112705</c:v>
                </c:pt>
                <c:pt idx="460">
                  <c:v>1013.503518</c:v>
                </c:pt>
                <c:pt idx="461">
                  <c:v>974.57206200000007</c:v>
                </c:pt>
                <c:pt idx="462">
                  <c:v>930.42507899999998</c:v>
                </c:pt>
                <c:pt idx="463">
                  <c:v>883.28937599999995</c:v>
                </c:pt>
                <c:pt idx="464">
                  <c:v>832.43964000000005</c:v>
                </c:pt>
                <c:pt idx="465">
                  <c:v>780.07296899999994</c:v>
                </c:pt>
                <c:pt idx="466">
                  <c:v>727.38163799999995</c:v>
                </c:pt>
                <c:pt idx="467">
                  <c:v>675.45423300000004</c:v>
                </c:pt>
                <c:pt idx="468">
                  <c:v>625.24134000000004</c:v>
                </c:pt>
                <c:pt idx="469">
                  <c:v>577.53213299999993</c:v>
                </c:pt>
                <c:pt idx="470">
                  <c:v>533.81770799999993</c:v>
                </c:pt>
                <c:pt idx="471">
                  <c:v>492.710826</c:v>
                </c:pt>
                <c:pt idx="472">
                  <c:v>455.43081900000004</c:v>
                </c:pt>
                <c:pt idx="473">
                  <c:v>422.09896499999996</c:v>
                </c:pt>
                <c:pt idx="474">
                  <c:v>392.70281699999998</c:v>
                </c:pt>
                <c:pt idx="475">
                  <c:v>367.11956700000002</c:v>
                </c:pt>
                <c:pt idx="476">
                  <c:v>345.140739</c:v>
                </c:pt>
                <c:pt idx="477">
                  <c:v>326.845686</c:v>
                </c:pt>
                <c:pt idx="478">
                  <c:v>311.16905099999997</c:v>
                </c:pt>
                <c:pt idx="479">
                  <c:v>298.197879</c:v>
                </c:pt>
                <c:pt idx="480">
                  <c:v>287.60245800000001</c:v>
                </c:pt>
                <c:pt idx="481">
                  <c:v>279.06366600000001</c:v>
                </c:pt>
                <c:pt idx="482">
                  <c:v>272.28267299999999</c:v>
                </c:pt>
                <c:pt idx="483">
                  <c:v>266.98740600000002</c:v>
                </c:pt>
                <c:pt idx="484">
                  <c:v>263.00794200000001</c:v>
                </c:pt>
                <c:pt idx="485">
                  <c:v>259.97196600000001</c:v>
                </c:pt>
                <c:pt idx="486">
                  <c:v>257.79545400000001</c:v>
                </c:pt>
                <c:pt idx="487">
                  <c:v>256.32935100000003</c:v>
                </c:pt>
                <c:pt idx="488">
                  <c:v>255.451821</c:v>
                </c:pt>
                <c:pt idx="489">
                  <c:v>255.06511799999998</c:v>
                </c:pt>
                <c:pt idx="490">
                  <c:v>255.087897</c:v>
                </c:pt>
                <c:pt idx="491">
                  <c:v>255.462063</c:v>
                </c:pt>
                <c:pt idx="492">
                  <c:v>256.14473699999996</c:v>
                </c:pt>
                <c:pt idx="493">
                  <c:v>257.10010199999999</c:v>
                </c:pt>
                <c:pt idx="494">
                  <c:v>258.299916</c:v>
                </c:pt>
                <c:pt idx="495">
                  <c:v>259.72082699999999</c:v>
                </c:pt>
                <c:pt idx="496">
                  <c:v>261.34198800000001</c:v>
                </c:pt>
                <c:pt idx="497">
                  <c:v>263.104602</c:v>
                </c:pt>
                <c:pt idx="498">
                  <c:v>265.06091699999996</c:v>
                </c:pt>
                <c:pt idx="499">
                  <c:v>267.15197699999999</c:v>
                </c:pt>
                <c:pt idx="500">
                  <c:v>269.35040400000003</c:v>
                </c:pt>
                <c:pt idx="501">
                  <c:v>271.624953</c:v>
                </c:pt>
                <c:pt idx="502">
                  <c:v>273.94038</c:v>
                </c:pt>
                <c:pt idx="503">
                  <c:v>276.25773600000002</c:v>
                </c:pt>
                <c:pt idx="504">
                  <c:v>278.48918700000002</c:v>
                </c:pt>
                <c:pt idx="505">
                  <c:v>280.684257</c:v>
                </c:pt>
                <c:pt idx="506">
                  <c:v>282.75073500000002</c:v>
                </c:pt>
                <c:pt idx="507">
                  <c:v>284.64384000000001</c:v>
                </c:pt>
                <c:pt idx="508">
                  <c:v>286.32066600000002</c:v>
                </c:pt>
                <c:pt idx="509">
                  <c:v>287.74171200000001</c:v>
                </c:pt>
                <c:pt idx="510">
                  <c:v>288.87235500000003</c:v>
                </c:pt>
                <c:pt idx="511">
                  <c:v>289.67094299999997</c:v>
                </c:pt>
                <c:pt idx="512">
                  <c:v>290.149923</c:v>
                </c:pt>
                <c:pt idx="513">
                  <c:v>290.276208</c:v>
                </c:pt>
                <c:pt idx="514">
                  <c:v>290.04535800000002</c:v>
                </c:pt>
                <c:pt idx="515">
                  <c:v>289.461795</c:v>
                </c:pt>
                <c:pt idx="516">
                  <c:v>288.53862599999997</c:v>
                </c:pt>
                <c:pt idx="517">
                  <c:v>287.32549499999999</c:v>
                </c:pt>
                <c:pt idx="518">
                  <c:v>285.79998599999999</c:v>
                </c:pt>
                <c:pt idx="519">
                  <c:v>284.01911100000001</c:v>
                </c:pt>
                <c:pt idx="520">
                  <c:v>282.02286900000001</c:v>
                </c:pt>
                <c:pt idx="521">
                  <c:v>279.85499700000003</c:v>
                </c:pt>
                <c:pt idx="522">
                  <c:v>277.56153599999999</c:v>
                </c:pt>
                <c:pt idx="523">
                  <c:v>275.18940900000001</c:v>
                </c:pt>
                <c:pt idx="524">
                  <c:v>272.83417200000002</c:v>
                </c:pt>
                <c:pt idx="525">
                  <c:v>270.44172900000001</c:v>
                </c:pt>
                <c:pt idx="526">
                  <c:v>268.10306700000001</c:v>
                </c:pt>
                <c:pt idx="527">
                  <c:v>265.85669100000001</c:v>
                </c:pt>
                <c:pt idx="528">
                  <c:v>263.736828</c:v>
                </c:pt>
                <c:pt idx="529">
                  <c:v>261.77298000000002</c:v>
                </c:pt>
                <c:pt idx="530">
                  <c:v>259.98965100000004</c:v>
                </c:pt>
                <c:pt idx="531">
                  <c:v>258.436464</c:v>
                </c:pt>
                <c:pt idx="532">
                  <c:v>257.06290200000001</c:v>
                </c:pt>
                <c:pt idx="533">
                  <c:v>255.91307699999999</c:v>
                </c:pt>
                <c:pt idx="534">
                  <c:v>254.99209199999999</c:v>
                </c:pt>
                <c:pt idx="535">
                  <c:v>254.300859</c:v>
                </c:pt>
                <c:pt idx="536">
                  <c:v>253.83649199999999</c:v>
                </c:pt>
                <c:pt idx="537">
                  <c:v>253.59269399999999</c:v>
                </c:pt>
                <c:pt idx="538">
                  <c:v>253.55879999999999</c:v>
                </c:pt>
                <c:pt idx="539">
                  <c:v>253.72170299999999</c:v>
                </c:pt>
                <c:pt idx="540">
                  <c:v>254.07005999999998</c:v>
                </c:pt>
                <c:pt idx="541">
                  <c:v>254.587695</c:v>
                </c:pt>
                <c:pt idx="542">
                  <c:v>255.25668000000002</c:v>
                </c:pt>
                <c:pt idx="543">
                  <c:v>256.05753299999998</c:v>
                </c:pt>
                <c:pt idx="544">
                  <c:v>256.949814</c:v>
                </c:pt>
                <c:pt idx="545">
                  <c:v>257.94899100000004</c:v>
                </c:pt>
                <c:pt idx="546">
                  <c:v>259.01436899999999</c:v>
                </c:pt>
                <c:pt idx="547">
                  <c:v>260.12181299999997</c:v>
                </c:pt>
                <c:pt idx="548">
                  <c:v>261.24640500000004</c:v>
                </c:pt>
                <c:pt idx="549">
                  <c:v>262.36264199999999</c:v>
                </c:pt>
                <c:pt idx="550">
                  <c:v>263.44470899999999</c:v>
                </c:pt>
                <c:pt idx="551">
                  <c:v>264.44672400000002</c:v>
                </c:pt>
                <c:pt idx="552">
                  <c:v>265.38549899999998</c:v>
                </c:pt>
                <c:pt idx="553">
                  <c:v>266.21500500000002</c:v>
                </c:pt>
                <c:pt idx="554">
                  <c:v>266.91223200000002</c:v>
                </c:pt>
                <c:pt idx="555">
                  <c:v>267.45620700000001</c:v>
                </c:pt>
                <c:pt idx="556">
                  <c:v>267.82861200000002</c:v>
                </c:pt>
                <c:pt idx="557">
                  <c:v>268.01436899999999</c:v>
                </c:pt>
                <c:pt idx="558">
                  <c:v>268.00444199999998</c:v>
                </c:pt>
                <c:pt idx="559">
                  <c:v>267.79138499999999</c:v>
                </c:pt>
                <c:pt idx="560">
                  <c:v>267.370653</c:v>
                </c:pt>
                <c:pt idx="561">
                  <c:v>266.74418700000001</c:v>
                </c:pt>
                <c:pt idx="562">
                  <c:v>265.91849999999999</c:v>
                </c:pt>
                <c:pt idx="563">
                  <c:v>264.90444600000001</c:v>
                </c:pt>
                <c:pt idx="564">
                  <c:v>263.71675199999999</c:v>
                </c:pt>
                <c:pt idx="565">
                  <c:v>262.40223600000002</c:v>
                </c:pt>
                <c:pt idx="566">
                  <c:v>260.92622999999998</c:v>
                </c:pt>
                <c:pt idx="567">
                  <c:v>259.336656</c:v>
                </c:pt>
                <c:pt idx="568">
                  <c:v>257.65630800000002</c:v>
                </c:pt>
                <c:pt idx="569">
                  <c:v>255.90781800000002</c:v>
                </c:pt>
                <c:pt idx="570">
                  <c:v>254.11284599999999</c:v>
                </c:pt>
                <c:pt idx="571">
                  <c:v>252.328689</c:v>
                </c:pt>
                <c:pt idx="572">
                  <c:v>250.49852999999999</c:v>
                </c:pt>
                <c:pt idx="573">
                  <c:v>248.674644</c:v>
                </c:pt>
                <c:pt idx="574">
                  <c:v>246.86971499999999</c:v>
                </c:pt>
                <c:pt idx="575">
                  <c:v>245.09384100000003</c:v>
                </c:pt>
                <c:pt idx="576">
                  <c:v>243.35481899999999</c:v>
                </c:pt>
                <c:pt idx="577">
                  <c:v>241.65853200000001</c:v>
                </c:pt>
                <c:pt idx="578">
                  <c:v>240.04262399999999</c:v>
                </c:pt>
                <c:pt idx="579">
                  <c:v>238.44336899999999</c:v>
                </c:pt>
                <c:pt idx="580">
                  <c:v>236.89833300000001</c:v>
                </c:pt>
                <c:pt idx="581">
                  <c:v>235.41118500000002</c:v>
                </c:pt>
                <c:pt idx="582">
                  <c:v>233.98631399999999</c:v>
                </c:pt>
                <c:pt idx="583">
                  <c:v>232.62917100000001</c:v>
                </c:pt>
                <c:pt idx="584">
                  <c:v>231.346473</c:v>
                </c:pt>
                <c:pt idx="585">
                  <c:v>230.16988799999999</c:v>
                </c:pt>
                <c:pt idx="586">
                  <c:v>229.05954300000002</c:v>
                </c:pt>
                <c:pt idx="587">
                  <c:v>228.05119200000001</c:v>
                </c:pt>
                <c:pt idx="588">
                  <c:v>227.15597099999999</c:v>
                </c:pt>
                <c:pt idx="589">
                  <c:v>226.38539400000002</c:v>
                </c:pt>
                <c:pt idx="590">
                  <c:v>225.75088500000001</c:v>
                </c:pt>
                <c:pt idx="591">
                  <c:v>225.26329200000001</c:v>
                </c:pt>
                <c:pt idx="592">
                  <c:v>224.937513</c:v>
                </c:pt>
                <c:pt idx="593">
                  <c:v>224.76803700000002</c:v>
                </c:pt>
                <c:pt idx="594">
                  <c:v>224.769462</c:v>
                </c:pt>
                <c:pt idx="595">
                  <c:v>224.94549000000001</c:v>
                </c:pt>
                <c:pt idx="596">
                  <c:v>225.29699399999998</c:v>
                </c:pt>
                <c:pt idx="597">
                  <c:v>225.821697</c:v>
                </c:pt>
                <c:pt idx="598">
                  <c:v>226.49821200000002</c:v>
                </c:pt>
                <c:pt idx="599">
                  <c:v>227.34577200000001</c:v>
                </c:pt>
                <c:pt idx="600">
                  <c:v>228.33935099999999</c:v>
                </c:pt>
                <c:pt idx="601">
                  <c:v>229.46284800000001</c:v>
                </c:pt>
                <c:pt idx="602">
                  <c:v>230.69684999999998</c:v>
                </c:pt>
                <c:pt idx="603">
                  <c:v>232.018902</c:v>
                </c:pt>
                <c:pt idx="604">
                  <c:v>233.40390600000001</c:v>
                </c:pt>
                <c:pt idx="605">
                  <c:v>234.79545300000001</c:v>
                </c:pt>
                <c:pt idx="606">
                  <c:v>236.22322199999999</c:v>
                </c:pt>
                <c:pt idx="607">
                  <c:v>237.62883300000001</c:v>
                </c:pt>
                <c:pt idx="608">
                  <c:v>238.98247799999999</c:v>
                </c:pt>
                <c:pt idx="609">
                  <c:v>240.25498199999998</c:v>
                </c:pt>
                <c:pt idx="610">
                  <c:v>241.41860100000002</c:v>
                </c:pt>
                <c:pt idx="611">
                  <c:v>242.44778400000001</c:v>
                </c:pt>
                <c:pt idx="612">
                  <c:v>243.30379800000003</c:v>
                </c:pt>
                <c:pt idx="613">
                  <c:v>244.003488</c:v>
                </c:pt>
                <c:pt idx="614">
                  <c:v>244.512213</c:v>
                </c:pt>
                <c:pt idx="615">
                  <c:v>244.81925099999998</c:v>
                </c:pt>
                <c:pt idx="616">
                  <c:v>244.91851500000001</c:v>
                </c:pt>
                <c:pt idx="617">
                  <c:v>244.80860699999999</c:v>
                </c:pt>
                <c:pt idx="618">
                  <c:v>244.49269200000001</c:v>
                </c:pt>
                <c:pt idx="619">
                  <c:v>243.990657</c:v>
                </c:pt>
                <c:pt idx="620">
                  <c:v>243.29271</c:v>
                </c:pt>
                <c:pt idx="621">
                  <c:v>242.42196300000001</c:v>
                </c:pt>
                <c:pt idx="622">
                  <c:v>241.39581900000002</c:v>
                </c:pt>
                <c:pt idx="623">
                  <c:v>240.233754</c:v>
                </c:pt>
                <c:pt idx="624">
                  <c:v>238.95663900000002</c:v>
                </c:pt>
                <c:pt idx="625">
                  <c:v>237.61481699999999</c:v>
                </c:pt>
                <c:pt idx="626">
                  <c:v>236.17367099999998</c:v>
                </c:pt>
                <c:pt idx="627">
                  <c:v>234.68144099999998</c:v>
                </c:pt>
                <c:pt idx="628">
                  <c:v>233.15831399999999</c:v>
                </c:pt>
                <c:pt idx="629">
                  <c:v>231.62308800000002</c:v>
                </c:pt>
                <c:pt idx="630">
                  <c:v>230.09288699999999</c:v>
                </c:pt>
                <c:pt idx="631">
                  <c:v>228.58292099999997</c:v>
                </c:pt>
                <c:pt idx="632">
                  <c:v>227.13610499999999</c:v>
                </c:pt>
                <c:pt idx="633">
                  <c:v>225.70308900000001</c:v>
                </c:pt>
                <c:pt idx="634">
                  <c:v>224.32346699999999</c:v>
                </c:pt>
                <c:pt idx="635">
                  <c:v>223.004268</c:v>
                </c:pt>
                <c:pt idx="636">
                  <c:v>221.75057100000001</c:v>
                </c:pt>
                <c:pt idx="637">
                  <c:v>220.565595</c:v>
                </c:pt>
                <c:pt idx="638">
                  <c:v>219.45082200000002</c:v>
                </c:pt>
                <c:pt idx="639">
                  <c:v>218.42675399999999</c:v>
                </c:pt>
                <c:pt idx="640">
                  <c:v>217.44915600000002</c:v>
                </c:pt>
                <c:pt idx="641">
                  <c:v>216.53717399999999</c:v>
                </c:pt>
                <c:pt idx="642">
                  <c:v>215.686746</c:v>
                </c:pt>
                <c:pt idx="643">
                  <c:v>214.892841</c:v>
                </c:pt>
                <c:pt idx="644">
                  <c:v>214.149666</c:v>
                </c:pt>
                <c:pt idx="645">
                  <c:v>213.45090300000001</c:v>
                </c:pt>
                <c:pt idx="646">
                  <c:v>212.80310400000002</c:v>
                </c:pt>
                <c:pt idx="647">
                  <c:v>212.172798</c:v>
                </c:pt>
                <c:pt idx="648">
                  <c:v>211.56750599999998</c:v>
                </c:pt>
                <c:pt idx="649">
                  <c:v>210.981447</c:v>
                </c:pt>
                <c:pt idx="650">
                  <c:v>210.409629</c:v>
                </c:pt>
                <c:pt idx="651">
                  <c:v>209.84810099999999</c:v>
                </c:pt>
                <c:pt idx="652">
                  <c:v>209.30535899999998</c:v>
                </c:pt>
                <c:pt idx="653">
                  <c:v>208.75740300000001</c:v>
                </c:pt>
                <c:pt idx="654">
                  <c:v>208.21559400000001</c:v>
                </c:pt>
                <c:pt idx="655">
                  <c:v>207.68132400000002</c:v>
                </c:pt>
                <c:pt idx="656">
                  <c:v>207.15731400000001</c:v>
                </c:pt>
                <c:pt idx="657">
                  <c:v>206.64747</c:v>
                </c:pt>
                <c:pt idx="658">
                  <c:v>206.15668199999999</c:v>
                </c:pt>
                <c:pt idx="659">
                  <c:v>205.69977</c:v>
                </c:pt>
                <c:pt idx="660">
                  <c:v>205.26361199999999</c:v>
                </c:pt>
                <c:pt idx="661">
                  <c:v>204.864081</c:v>
                </c:pt>
                <c:pt idx="662">
                  <c:v>204.50701500000002</c:v>
                </c:pt>
                <c:pt idx="663">
                  <c:v>204.19764900000001</c:v>
                </c:pt>
                <c:pt idx="664">
                  <c:v>203.940303</c:v>
                </c:pt>
                <c:pt idx="665">
                  <c:v>203.73808799999998</c:v>
                </c:pt>
                <c:pt idx="666">
                  <c:v>203.59505999999999</c:v>
                </c:pt>
                <c:pt idx="667">
                  <c:v>203.50527599999998</c:v>
                </c:pt>
                <c:pt idx="668">
                  <c:v>203.47055699999999</c:v>
                </c:pt>
                <c:pt idx="669">
                  <c:v>203.487303</c:v>
                </c:pt>
                <c:pt idx="670">
                  <c:v>203.55003299999998</c:v>
                </c:pt>
                <c:pt idx="671">
                  <c:v>203.65145100000001</c:v>
                </c:pt>
                <c:pt idx="672">
                  <c:v>203.78255999999999</c:v>
                </c:pt>
                <c:pt idx="673">
                  <c:v>203.929644</c:v>
                </c:pt>
                <c:pt idx="674">
                  <c:v>204.087189</c:v>
                </c:pt>
                <c:pt idx="675">
                  <c:v>204.23942399999999</c:v>
                </c:pt>
                <c:pt idx="676">
                  <c:v>204.37272299999998</c:v>
                </c:pt>
                <c:pt idx="677">
                  <c:v>204.47305799999998</c:v>
                </c:pt>
                <c:pt idx="678">
                  <c:v>204.526332</c:v>
                </c:pt>
                <c:pt idx="679">
                  <c:v>204.51959699999998</c:v>
                </c:pt>
                <c:pt idx="680">
                  <c:v>204.43964700000001</c:v>
                </c:pt>
                <c:pt idx="681">
                  <c:v>204.27380400000001</c:v>
                </c:pt>
                <c:pt idx="682">
                  <c:v>204.01123799999999</c:v>
                </c:pt>
                <c:pt idx="683">
                  <c:v>203.64273299999999</c:v>
                </c:pt>
                <c:pt idx="684">
                  <c:v>203.160957</c:v>
                </c:pt>
                <c:pt idx="685">
                  <c:v>202.560654</c:v>
                </c:pt>
                <c:pt idx="686">
                  <c:v>201.85475400000001</c:v>
                </c:pt>
                <c:pt idx="687">
                  <c:v>201.01313399999998</c:v>
                </c:pt>
                <c:pt idx="688">
                  <c:v>200.05085399999999</c:v>
                </c:pt>
                <c:pt idx="689">
                  <c:v>198.97183200000001</c:v>
                </c:pt>
                <c:pt idx="690">
                  <c:v>197.78220899999999</c:v>
                </c:pt>
                <c:pt idx="691">
                  <c:v>196.49019899999999</c:v>
                </c:pt>
                <c:pt idx="692">
                  <c:v>195.10587299999997</c:v>
                </c:pt>
                <c:pt idx="693">
                  <c:v>193.671549</c:v>
                </c:pt>
                <c:pt idx="694">
                  <c:v>192.14024700000002</c:v>
                </c:pt>
                <c:pt idx="695">
                  <c:v>190.55509800000002</c:v>
                </c:pt>
                <c:pt idx="696">
                  <c:v>188.93081699999999</c:v>
                </c:pt>
                <c:pt idx="697">
                  <c:v>187.28250299999999</c:v>
                </c:pt>
                <c:pt idx="698">
                  <c:v>185.625282</c:v>
                </c:pt>
                <c:pt idx="699">
                  <c:v>183.97401600000001</c:v>
                </c:pt>
                <c:pt idx="700">
                  <c:v>182.37599400000002</c:v>
                </c:pt>
                <c:pt idx="701">
                  <c:v>180.77789100000001</c:v>
                </c:pt>
                <c:pt idx="702">
                  <c:v>179.22570299999998</c:v>
                </c:pt>
                <c:pt idx="703">
                  <c:v>177.73064099999999</c:v>
                </c:pt>
                <c:pt idx="704">
                  <c:v>176.30254500000001</c:v>
                </c:pt>
                <c:pt idx="705">
                  <c:v>174.94976400000002</c:v>
                </c:pt>
                <c:pt idx="706">
                  <c:v>173.70417</c:v>
                </c:pt>
                <c:pt idx="707">
                  <c:v>172.51901699999999</c:v>
                </c:pt>
                <c:pt idx="708">
                  <c:v>171.42480600000002</c:v>
                </c:pt>
                <c:pt idx="709">
                  <c:v>170.423721</c:v>
                </c:pt>
                <c:pt idx="710">
                  <c:v>169.51651800000002</c:v>
                </c:pt>
                <c:pt idx="711">
                  <c:v>168.70263599999998</c:v>
                </c:pt>
                <c:pt idx="712">
                  <c:v>167.980335</c:v>
                </c:pt>
                <c:pt idx="713">
                  <c:v>167.35892100000001</c:v>
                </c:pt>
                <c:pt idx="714">
                  <c:v>166.80896999999999</c:v>
                </c:pt>
                <c:pt idx="715">
                  <c:v>166.34009699999999</c:v>
                </c:pt>
                <c:pt idx="716">
                  <c:v>165.947631</c:v>
                </c:pt>
                <c:pt idx="717">
                  <c:v>165.62666999999999</c:v>
                </c:pt>
                <c:pt idx="718">
                  <c:v>165.37228499999998</c:v>
                </c:pt>
                <c:pt idx="719">
                  <c:v>165.17973299999997</c:v>
                </c:pt>
                <c:pt idx="720">
                  <c:v>165.046854</c:v>
                </c:pt>
                <c:pt idx="721">
                  <c:v>164.96433900000002</c:v>
                </c:pt>
                <c:pt idx="722">
                  <c:v>164.93239500000001</c:v>
                </c:pt>
                <c:pt idx="723">
                  <c:v>164.948679</c:v>
                </c:pt>
                <c:pt idx="724">
                  <c:v>165.01174500000002</c:v>
                </c:pt>
                <c:pt idx="725">
                  <c:v>165.121059</c:v>
                </c:pt>
                <c:pt idx="726">
                  <c:v>165.276984</c:v>
                </c:pt>
                <c:pt idx="727">
                  <c:v>165.47606400000001</c:v>
                </c:pt>
                <c:pt idx="728">
                  <c:v>165.72845699999999</c:v>
                </c:pt>
                <c:pt idx="729">
                  <c:v>166.03292399999998</c:v>
                </c:pt>
                <c:pt idx="730">
                  <c:v>166.39218000000002</c:v>
                </c:pt>
                <c:pt idx="731">
                  <c:v>166.808988</c:v>
                </c:pt>
                <c:pt idx="732">
                  <c:v>167.28582900000001</c:v>
                </c:pt>
                <c:pt idx="733">
                  <c:v>167.82458999999997</c:v>
                </c:pt>
                <c:pt idx="734">
                  <c:v>168.413307</c:v>
                </c:pt>
                <c:pt idx="735">
                  <c:v>169.07619600000001</c:v>
                </c:pt>
                <c:pt idx="736">
                  <c:v>169.79973900000002</c:v>
                </c:pt>
                <c:pt idx="737">
                  <c:v>170.58018000000001</c:v>
                </c:pt>
                <c:pt idx="738">
                  <c:v>171.411654</c:v>
                </c:pt>
                <c:pt idx="739">
                  <c:v>172.28606400000001</c:v>
                </c:pt>
                <c:pt idx="740">
                  <c:v>173.17422599999998</c:v>
                </c:pt>
                <c:pt idx="741">
                  <c:v>174.10067100000001</c:v>
                </c:pt>
                <c:pt idx="742">
                  <c:v>175.03235700000002</c:v>
                </c:pt>
                <c:pt idx="743">
                  <c:v>175.95251400000001</c:v>
                </c:pt>
                <c:pt idx="744">
                  <c:v>176.84279099999998</c:v>
                </c:pt>
                <c:pt idx="745">
                  <c:v>177.68368800000002</c:v>
                </c:pt>
                <c:pt idx="746">
                  <c:v>178.45509600000003</c:v>
                </c:pt>
                <c:pt idx="747">
                  <c:v>179.12399399999998</c:v>
                </c:pt>
                <c:pt idx="748">
                  <c:v>179.69907899999998</c:v>
                </c:pt>
                <c:pt idx="749">
                  <c:v>180.14723099999998</c:v>
                </c:pt>
                <c:pt idx="750">
                  <c:v>180.45220499999999</c:v>
                </c:pt>
                <c:pt idx="751">
                  <c:v>180.60038399999999</c:v>
                </c:pt>
                <c:pt idx="752">
                  <c:v>180.58133999999998</c:v>
                </c:pt>
                <c:pt idx="753">
                  <c:v>180.38834399999999</c:v>
                </c:pt>
                <c:pt idx="754">
                  <c:v>180.02803799999998</c:v>
                </c:pt>
                <c:pt idx="755">
                  <c:v>179.48701199999999</c:v>
                </c:pt>
                <c:pt idx="756">
                  <c:v>178.776972</c:v>
                </c:pt>
                <c:pt idx="757">
                  <c:v>177.90831299999999</c:v>
                </c:pt>
                <c:pt idx="758">
                  <c:v>176.89559999999997</c:v>
                </c:pt>
                <c:pt idx="759">
                  <c:v>175.757229</c:v>
                </c:pt>
                <c:pt idx="760">
                  <c:v>174.51493199999999</c:v>
                </c:pt>
                <c:pt idx="761">
                  <c:v>173.22075899999999</c:v>
                </c:pt>
                <c:pt idx="762">
                  <c:v>171.846789</c:v>
                </c:pt>
                <c:pt idx="763">
                  <c:v>170.44694699999999</c:v>
                </c:pt>
                <c:pt idx="764">
                  <c:v>169.04937000000001</c:v>
                </c:pt>
                <c:pt idx="765">
                  <c:v>167.68181700000002</c:v>
                </c:pt>
                <c:pt idx="766">
                  <c:v>166.370868</c:v>
                </c:pt>
                <c:pt idx="767">
                  <c:v>165.165312</c:v>
                </c:pt>
                <c:pt idx="768">
                  <c:v>164.03663700000001</c:v>
                </c:pt>
                <c:pt idx="769">
                  <c:v>163.02983399999999</c:v>
                </c:pt>
                <c:pt idx="770">
                  <c:v>162.16025399999998</c:v>
                </c:pt>
                <c:pt idx="771">
                  <c:v>161.43930600000002</c:v>
                </c:pt>
                <c:pt idx="772">
                  <c:v>160.87424999999999</c:v>
                </c:pt>
                <c:pt idx="773">
                  <c:v>160.46813700000001</c:v>
                </c:pt>
                <c:pt idx="774">
                  <c:v>160.22338500000001</c:v>
                </c:pt>
                <c:pt idx="775">
                  <c:v>160.12485599999999</c:v>
                </c:pt>
                <c:pt idx="776">
                  <c:v>160.17059399999999</c:v>
                </c:pt>
                <c:pt idx="777">
                  <c:v>160.34863800000002</c:v>
                </c:pt>
                <c:pt idx="778">
                  <c:v>160.644204</c:v>
                </c:pt>
                <c:pt idx="779">
                  <c:v>161.04018300000001</c:v>
                </c:pt>
                <c:pt idx="780">
                  <c:v>161.51769899999999</c:v>
                </c:pt>
                <c:pt idx="781">
                  <c:v>162.045198</c:v>
                </c:pt>
                <c:pt idx="782">
                  <c:v>162.62430600000002</c:v>
                </c:pt>
                <c:pt idx="783">
                  <c:v>163.22379899999999</c:v>
                </c:pt>
                <c:pt idx="784">
                  <c:v>163.82329200000001</c:v>
                </c:pt>
                <c:pt idx="785">
                  <c:v>164.40327599999998</c:v>
                </c:pt>
                <c:pt idx="786">
                  <c:v>164.94550799999999</c:v>
                </c:pt>
                <c:pt idx="787">
                  <c:v>165.43334999999999</c:v>
                </c:pt>
                <c:pt idx="788">
                  <c:v>165.84425400000001</c:v>
                </c:pt>
                <c:pt idx="789">
                  <c:v>166.18278600000002</c:v>
                </c:pt>
                <c:pt idx="790">
                  <c:v>166.42897199999999</c:v>
                </c:pt>
                <c:pt idx="791">
                  <c:v>166.57431600000001</c:v>
                </c:pt>
                <c:pt idx="792">
                  <c:v>166.61244600000001</c:v>
                </c:pt>
                <c:pt idx="793">
                  <c:v>166.53902100000002</c:v>
                </c:pt>
                <c:pt idx="794">
                  <c:v>166.35656400000002</c:v>
                </c:pt>
                <c:pt idx="795">
                  <c:v>166.05674099999999</c:v>
                </c:pt>
                <c:pt idx="796">
                  <c:v>165.64293900000001</c:v>
                </c:pt>
                <c:pt idx="797">
                  <c:v>165.11722799999998</c:v>
                </c:pt>
                <c:pt idx="798">
                  <c:v>164.48277899999999</c:v>
                </c:pt>
                <c:pt idx="799">
                  <c:v>163.74367199999998</c:v>
                </c:pt>
                <c:pt idx="800">
                  <c:v>162.904707</c:v>
                </c:pt>
                <c:pt idx="801">
                  <c:v>161.99122199999999</c:v>
                </c:pt>
                <c:pt idx="802">
                  <c:v>160.97087999999999</c:v>
                </c:pt>
                <c:pt idx="803">
                  <c:v>159.86794799999998</c:v>
                </c:pt>
                <c:pt idx="804">
                  <c:v>158.688909</c:v>
                </c:pt>
                <c:pt idx="805">
                  <c:v>157.440504</c:v>
                </c:pt>
                <c:pt idx="806">
                  <c:v>156.129738</c:v>
                </c:pt>
                <c:pt idx="807">
                  <c:v>154.76387399999999</c:v>
                </c:pt>
                <c:pt idx="808">
                  <c:v>153.37971899999999</c:v>
                </c:pt>
                <c:pt idx="809">
                  <c:v>151.92730800000001</c:v>
                </c:pt>
                <c:pt idx="810">
                  <c:v>150.44316900000001</c:v>
                </c:pt>
                <c:pt idx="811">
                  <c:v>148.93577999999999</c:v>
                </c:pt>
                <c:pt idx="812">
                  <c:v>147.41393099999999</c:v>
                </c:pt>
                <c:pt idx="813">
                  <c:v>145.88672399999999</c:v>
                </c:pt>
                <c:pt idx="814">
                  <c:v>144.363495</c:v>
                </c:pt>
                <c:pt idx="815">
                  <c:v>142.88439300000002</c:v>
                </c:pt>
                <c:pt idx="816">
                  <c:v>141.39726000000002</c:v>
                </c:pt>
                <c:pt idx="817">
                  <c:v>139.94271000000001</c:v>
                </c:pt>
                <c:pt idx="818">
                  <c:v>138.530259</c:v>
                </c:pt>
                <c:pt idx="819">
                  <c:v>137.16916499999999</c:v>
                </c:pt>
                <c:pt idx="820">
                  <c:v>135.86830799999998</c:v>
                </c:pt>
                <c:pt idx="821">
                  <c:v>134.660439</c:v>
                </c:pt>
                <c:pt idx="822">
                  <c:v>133.50278399999999</c:v>
                </c:pt>
                <c:pt idx="823">
                  <c:v>132.42811799999998</c:v>
                </c:pt>
                <c:pt idx="824">
                  <c:v>131.44240199999999</c:v>
                </c:pt>
                <c:pt idx="825">
                  <c:v>130.55057099999999</c:v>
                </c:pt>
                <c:pt idx="826">
                  <c:v>129.756426</c:v>
                </c:pt>
                <c:pt idx="827">
                  <c:v>129.06257400000001</c:v>
                </c:pt>
                <c:pt idx="828">
                  <c:v>128.48143200000001</c:v>
                </c:pt>
                <c:pt idx="829">
                  <c:v>127.988871</c:v>
                </c:pt>
                <c:pt idx="830">
                  <c:v>127.59684899999999</c:v>
                </c:pt>
                <c:pt idx="831">
                  <c:v>127.30289699999999</c:v>
                </c:pt>
                <c:pt idx="832">
                  <c:v>127.10331599999999</c:v>
                </c:pt>
                <c:pt idx="833">
                  <c:v>126.99322500000001</c:v>
                </c:pt>
                <c:pt idx="834">
                  <c:v>126.96664200000001</c:v>
                </c:pt>
                <c:pt idx="835">
                  <c:v>127.01485199999999</c:v>
                </c:pt>
                <c:pt idx="836">
                  <c:v>127.13212799999999</c:v>
                </c:pt>
                <c:pt idx="837">
                  <c:v>127.309602</c:v>
                </c:pt>
                <c:pt idx="838">
                  <c:v>127.538022</c:v>
                </c:pt>
                <c:pt idx="839">
                  <c:v>127.80766499999999</c:v>
                </c:pt>
                <c:pt idx="840">
                  <c:v>128.10848099999998</c:v>
                </c:pt>
                <c:pt idx="841">
                  <c:v>128.43025800000001</c:v>
                </c:pt>
                <c:pt idx="842">
                  <c:v>128.75595000000001</c:v>
                </c:pt>
                <c:pt idx="843">
                  <c:v>129.089235</c:v>
                </c:pt>
                <c:pt idx="844">
                  <c:v>129.41364000000002</c:v>
                </c:pt>
                <c:pt idx="845">
                  <c:v>129.71984699999999</c:v>
                </c:pt>
                <c:pt idx="846">
                  <c:v>129.99912599999999</c:v>
                </c:pt>
                <c:pt idx="847">
                  <c:v>130.24345500000001</c:v>
                </c:pt>
                <c:pt idx="848">
                  <c:v>130.44196500000001</c:v>
                </c:pt>
                <c:pt idx="849">
                  <c:v>130.596735</c:v>
                </c:pt>
                <c:pt idx="850">
                  <c:v>130.697835</c:v>
                </c:pt>
                <c:pt idx="851">
                  <c:v>130.74097800000001</c:v>
                </c:pt>
                <c:pt idx="852">
                  <c:v>130.72293299999998</c:v>
                </c:pt>
                <c:pt idx="853">
                  <c:v>130.64157299999999</c:v>
                </c:pt>
                <c:pt idx="854">
                  <c:v>130.49584200000001</c:v>
                </c:pt>
                <c:pt idx="855">
                  <c:v>130.29066900000001</c:v>
                </c:pt>
                <c:pt idx="856">
                  <c:v>130.01849099999998</c:v>
                </c:pt>
                <c:pt idx="857">
                  <c:v>129.68487000000002</c:v>
                </c:pt>
                <c:pt idx="858">
                  <c:v>129.29261099999999</c:v>
                </c:pt>
                <c:pt idx="859">
                  <c:v>128.84529900000001</c:v>
                </c:pt>
                <c:pt idx="860">
                  <c:v>128.347185</c:v>
                </c:pt>
                <c:pt idx="861">
                  <c:v>127.80306899999999</c:v>
                </c:pt>
                <c:pt idx="862">
                  <c:v>127.230495</c:v>
                </c:pt>
                <c:pt idx="863">
                  <c:v>126.61105500000001</c:v>
                </c:pt>
                <c:pt idx="864">
                  <c:v>125.96201400000001</c:v>
                </c:pt>
                <c:pt idx="865">
                  <c:v>125.28918</c:v>
                </c:pt>
                <c:pt idx="866">
                  <c:v>124.598328</c:v>
                </c:pt>
                <c:pt idx="867">
                  <c:v>123.895095</c:v>
                </c:pt>
                <c:pt idx="868">
                  <c:v>123.18489899999999</c:v>
                </c:pt>
                <c:pt idx="869">
                  <c:v>122.48739</c:v>
                </c:pt>
                <c:pt idx="870">
                  <c:v>121.778211</c:v>
                </c:pt>
                <c:pt idx="871">
                  <c:v>121.07628899999999</c:v>
                </c:pt>
                <c:pt idx="872">
                  <c:v>120.38562300000001</c:v>
                </c:pt>
                <c:pt idx="873">
                  <c:v>119.709795</c:v>
                </c:pt>
                <c:pt idx="874">
                  <c:v>119.05196699999999</c:v>
                </c:pt>
                <c:pt idx="875">
                  <c:v>118.42769699999999</c:v>
                </c:pt>
                <c:pt idx="876">
                  <c:v>117.813351</c:v>
                </c:pt>
                <c:pt idx="877">
                  <c:v>117.224244</c:v>
                </c:pt>
                <c:pt idx="878">
                  <c:v>116.66217599999999</c:v>
                </c:pt>
                <c:pt idx="879">
                  <c:v>116.12869500000001</c:v>
                </c:pt>
                <c:pt idx="880">
                  <c:v>115.62513</c:v>
                </c:pt>
                <c:pt idx="881">
                  <c:v>115.15262399999999</c:v>
                </c:pt>
                <c:pt idx="882">
                  <c:v>114.72081900000001</c:v>
                </c:pt>
                <c:pt idx="883">
                  <c:v>114.31253699999999</c:v>
                </c:pt>
                <c:pt idx="884">
                  <c:v>113.937786</c:v>
                </c:pt>
                <c:pt idx="885">
                  <c:v>113.59709099999999</c:v>
                </c:pt>
                <c:pt idx="886">
                  <c:v>113.290797</c:v>
                </c:pt>
                <c:pt idx="887">
                  <c:v>113.019048</c:v>
                </c:pt>
                <c:pt idx="888">
                  <c:v>112.78174200000001</c:v>
                </c:pt>
                <c:pt idx="889">
                  <c:v>112.58229299999999</c:v>
                </c:pt>
                <c:pt idx="890">
                  <c:v>112.411686</c:v>
                </c:pt>
                <c:pt idx="891">
                  <c:v>112.273323</c:v>
                </c:pt>
                <c:pt idx="892">
                  <c:v>112.16568599999999</c:v>
                </c:pt>
                <c:pt idx="893">
                  <c:v>112.086804</c:v>
                </c:pt>
                <c:pt idx="894">
                  <c:v>112.03422900000001</c:v>
                </c:pt>
                <c:pt idx="895">
                  <c:v>112.00503</c:v>
                </c:pt>
                <c:pt idx="896">
                  <c:v>111.99581699999999</c:v>
                </c:pt>
                <c:pt idx="897">
                  <c:v>112.00242</c:v>
                </c:pt>
                <c:pt idx="898">
                  <c:v>112.02098700000001</c:v>
                </c:pt>
                <c:pt idx="899">
                  <c:v>112.04694599999999</c:v>
                </c:pt>
                <c:pt idx="900">
                  <c:v>112.07548199999999</c:v>
                </c:pt>
                <c:pt idx="901">
                  <c:v>112.101648</c:v>
                </c:pt>
                <c:pt idx="902">
                  <c:v>112.1202</c:v>
                </c:pt>
                <c:pt idx="903">
                  <c:v>112.127127</c:v>
                </c:pt>
                <c:pt idx="904">
                  <c:v>112.11733799999999</c:v>
                </c:pt>
                <c:pt idx="905">
                  <c:v>112.08659100000001</c:v>
                </c:pt>
                <c:pt idx="906">
                  <c:v>112.031154</c:v>
                </c:pt>
                <c:pt idx="907">
                  <c:v>111.947925</c:v>
                </c:pt>
                <c:pt idx="908">
                  <c:v>111.834534</c:v>
                </c:pt>
                <c:pt idx="909">
                  <c:v>111.69271499999999</c:v>
                </c:pt>
                <c:pt idx="910">
                  <c:v>111.51588599999999</c:v>
                </c:pt>
                <c:pt idx="911">
                  <c:v>111.306888</c:v>
                </c:pt>
                <c:pt idx="912">
                  <c:v>111.066849</c:v>
                </c:pt>
                <c:pt idx="913">
                  <c:v>110.797776</c:v>
                </c:pt>
                <c:pt idx="914">
                  <c:v>110.50251</c:v>
                </c:pt>
                <c:pt idx="915">
                  <c:v>110.18462700000001</c:v>
                </c:pt>
                <c:pt idx="916">
                  <c:v>109.85535</c:v>
                </c:pt>
                <c:pt idx="917">
                  <c:v>109.50558000000001</c:v>
                </c:pt>
                <c:pt idx="918">
                  <c:v>109.14705000000001</c:v>
                </c:pt>
                <c:pt idx="919">
                  <c:v>108.785004</c:v>
                </c:pt>
                <c:pt idx="920">
                  <c:v>108.42471</c:v>
                </c:pt>
                <c:pt idx="921">
                  <c:v>108.07129500000001</c:v>
                </c:pt>
                <c:pt idx="922">
                  <c:v>107.72959800000001</c:v>
                </c:pt>
                <c:pt idx="923">
                  <c:v>107.41047</c:v>
                </c:pt>
                <c:pt idx="924">
                  <c:v>107.104383</c:v>
                </c:pt>
                <c:pt idx="925">
                  <c:v>106.821321</c:v>
                </c:pt>
                <c:pt idx="926">
                  <c:v>106.563681</c:v>
                </c:pt>
                <c:pt idx="927">
                  <c:v>106.33304399999999</c:v>
                </c:pt>
                <c:pt idx="928">
                  <c:v>106.13013599999999</c:v>
                </c:pt>
                <c:pt idx="929">
                  <c:v>105.95813700000001</c:v>
                </c:pt>
                <c:pt idx="930">
                  <c:v>105.80894699999999</c:v>
                </c:pt>
                <c:pt idx="931">
                  <c:v>105.684708</c:v>
                </c:pt>
                <c:pt idx="932">
                  <c:v>105.58299599999999</c:v>
                </c:pt>
                <c:pt idx="933">
                  <c:v>105.50076900000001</c:v>
                </c:pt>
                <c:pt idx="934">
                  <c:v>105.434487</c:v>
                </c:pt>
                <c:pt idx="935">
                  <c:v>105.38022599999999</c:v>
                </c:pt>
                <c:pt idx="936">
                  <c:v>105.33471900000001</c:v>
                </c:pt>
                <c:pt idx="937">
                  <c:v>105.291858</c:v>
                </c:pt>
                <c:pt idx="938">
                  <c:v>105.24840300000001</c:v>
                </c:pt>
                <c:pt idx="939">
                  <c:v>105.20025000000001</c:v>
                </c:pt>
                <c:pt idx="940">
                  <c:v>105.14357999999999</c:v>
                </c:pt>
                <c:pt idx="941">
                  <c:v>105.07495800000001</c:v>
                </c:pt>
                <c:pt idx="942">
                  <c:v>104.991432</c:v>
                </c:pt>
                <c:pt idx="943">
                  <c:v>104.89286999999999</c:v>
                </c:pt>
                <c:pt idx="944">
                  <c:v>104.77343099999999</c:v>
                </c:pt>
                <c:pt idx="945">
                  <c:v>104.63388300000001</c:v>
                </c:pt>
                <c:pt idx="946">
                  <c:v>104.47380899999999</c:v>
                </c:pt>
                <c:pt idx="947">
                  <c:v>104.29347299999999</c:v>
                </c:pt>
                <c:pt idx="948">
                  <c:v>104.09379</c:v>
                </c:pt>
                <c:pt idx="949">
                  <c:v>103.87629000000001</c:v>
                </c:pt>
                <c:pt idx="950">
                  <c:v>103.647954</c:v>
                </c:pt>
                <c:pt idx="951">
                  <c:v>103.401771</c:v>
                </c:pt>
                <c:pt idx="952">
                  <c:v>103.145268</c:v>
                </c:pt>
                <c:pt idx="953">
                  <c:v>102.881658</c:v>
                </c:pt>
                <c:pt idx="954">
                  <c:v>102.614316</c:v>
                </c:pt>
                <c:pt idx="955">
                  <c:v>102.34669199999999</c:v>
                </c:pt>
                <c:pt idx="956">
                  <c:v>102.087531</c:v>
                </c:pt>
                <c:pt idx="957">
                  <c:v>101.82922500000001</c:v>
                </c:pt>
                <c:pt idx="958">
                  <c:v>101.58022200000001</c:v>
                </c:pt>
                <c:pt idx="959">
                  <c:v>101.343171</c:v>
                </c:pt>
                <c:pt idx="960">
                  <c:v>101.12031</c:v>
                </c:pt>
                <c:pt idx="961">
                  <c:v>100.91338499999999</c:v>
                </c:pt>
                <c:pt idx="962">
                  <c:v>100.72359900000001</c:v>
                </c:pt>
                <c:pt idx="963">
                  <c:v>100.55492100000001</c:v>
                </c:pt>
                <c:pt idx="964">
                  <c:v>100.40037600000001</c:v>
                </c:pt>
                <c:pt idx="965">
                  <c:v>100.263132</c:v>
                </c:pt>
                <c:pt idx="966">
                  <c:v>100.14209700000001</c:v>
                </c:pt>
                <c:pt idx="967">
                  <c:v>100.035633</c:v>
                </c:pt>
                <c:pt idx="968">
                  <c:v>99.941619000000003</c:v>
                </c:pt>
                <c:pt idx="969">
                  <c:v>99.85749899999999</c:v>
                </c:pt>
                <c:pt idx="970">
                  <c:v>99.781893000000011</c:v>
                </c:pt>
                <c:pt idx="971">
                  <c:v>99.708516000000003</c:v>
                </c:pt>
                <c:pt idx="972">
                  <c:v>99.635627999999997</c:v>
                </c:pt>
                <c:pt idx="973">
                  <c:v>99.55974599999999</c:v>
                </c:pt>
                <c:pt idx="974">
                  <c:v>99.477374999999995</c:v>
                </c:pt>
                <c:pt idx="975">
                  <c:v>99.385092</c:v>
                </c:pt>
                <c:pt idx="976">
                  <c:v>99.279635999999996</c:v>
                </c:pt>
                <c:pt idx="977">
                  <c:v>99.16064999999999</c:v>
                </c:pt>
                <c:pt idx="978">
                  <c:v>99.020510999999999</c:v>
                </c:pt>
                <c:pt idx="979">
                  <c:v>98.859177000000003</c:v>
                </c:pt>
                <c:pt idx="980">
                  <c:v>98.674734000000001</c:v>
                </c:pt>
                <c:pt idx="981">
                  <c:v>98.465723999999994</c:v>
                </c:pt>
                <c:pt idx="982">
                  <c:v>98.231186999999991</c:v>
                </c:pt>
                <c:pt idx="983">
                  <c:v>97.976237999999995</c:v>
                </c:pt>
                <c:pt idx="984">
                  <c:v>97.690295999999989</c:v>
                </c:pt>
                <c:pt idx="985">
                  <c:v>97.378937999999991</c:v>
                </c:pt>
                <c:pt idx="986">
                  <c:v>97.043169000000006</c:v>
                </c:pt>
                <c:pt idx="987">
                  <c:v>96.684428999999994</c:v>
                </c:pt>
                <c:pt idx="988">
                  <c:v>96.304569000000001</c:v>
                </c:pt>
                <c:pt idx="989">
                  <c:v>95.905784999999995</c:v>
                </c:pt>
                <c:pt idx="990">
                  <c:v>95.499200999999999</c:v>
                </c:pt>
                <c:pt idx="991">
                  <c:v>95.070572999999996</c:v>
                </c:pt>
                <c:pt idx="992">
                  <c:v>94.631156999999988</c:v>
                </c:pt>
                <c:pt idx="993">
                  <c:v>94.18404000000001</c:v>
                </c:pt>
                <c:pt idx="994">
                  <c:v>93.732399000000001</c:v>
                </c:pt>
                <c:pt idx="995">
                  <c:v>93.279471000000001</c:v>
                </c:pt>
                <c:pt idx="996">
                  <c:v>92.828511000000006</c:v>
                </c:pt>
                <c:pt idx="997">
                  <c:v>92.391785999999996</c:v>
                </c:pt>
                <c:pt idx="998">
                  <c:v>91.954260000000005</c:v>
                </c:pt>
                <c:pt idx="999">
                  <c:v>91.528275000000008</c:v>
                </c:pt>
                <c:pt idx="1000">
                  <c:v>91.116978000000003</c:v>
                </c:pt>
                <c:pt idx="1001">
                  <c:v>90.723477000000003</c:v>
                </c:pt>
                <c:pt idx="1002">
                  <c:v>90.350868000000006</c:v>
                </c:pt>
                <c:pt idx="1003">
                  <c:v>90.002256000000003</c:v>
                </c:pt>
                <c:pt idx="1004">
                  <c:v>89.687036999999989</c:v>
                </c:pt>
                <c:pt idx="1005">
                  <c:v>89.395200000000003</c:v>
                </c:pt>
                <c:pt idx="1006">
                  <c:v>89.136860999999996</c:v>
                </c:pt>
                <c:pt idx="1007">
                  <c:v>88.915377000000007</c:v>
                </c:pt>
                <c:pt idx="1008">
                  <c:v>88.734216000000004</c:v>
                </c:pt>
                <c:pt idx="1009">
                  <c:v>88.596984000000006</c:v>
                </c:pt>
                <c:pt idx="1010">
                  <c:v>88.508724000000001</c:v>
                </c:pt>
                <c:pt idx="1011">
                  <c:v>88.469534999999993</c:v>
                </c:pt>
                <c:pt idx="1012">
                  <c:v>88.485684000000006</c:v>
                </c:pt>
                <c:pt idx="1013">
                  <c:v>88.561151999999993</c:v>
                </c:pt>
                <c:pt idx="1014">
                  <c:v>88.699925999999991</c:v>
                </c:pt>
                <c:pt idx="1015">
                  <c:v>88.905939000000004</c:v>
                </c:pt>
                <c:pt idx="1016">
                  <c:v>89.182980000000001</c:v>
                </c:pt>
                <c:pt idx="1017">
                  <c:v>89.526678000000004</c:v>
                </c:pt>
                <c:pt idx="1018">
                  <c:v>89.954547000000005</c:v>
                </c:pt>
                <c:pt idx="1019">
                  <c:v>90.46302</c:v>
                </c:pt>
                <c:pt idx="1020">
                  <c:v>91.054383000000001</c:v>
                </c:pt>
                <c:pt idx="1021">
                  <c:v>91.730267999999995</c:v>
                </c:pt>
                <c:pt idx="1022">
                  <c:v>92.491533000000004</c:v>
                </c:pt>
                <c:pt idx="1023">
                  <c:v>93.338166000000001</c:v>
                </c:pt>
                <c:pt idx="1024">
                  <c:v>94.249350000000007</c:v>
                </c:pt>
                <c:pt idx="1025">
                  <c:v>95.261049</c:v>
                </c:pt>
                <c:pt idx="1026">
                  <c:v>96.351978000000003</c:v>
                </c:pt>
                <c:pt idx="1027">
                  <c:v>97.51780500000001</c:v>
                </c:pt>
                <c:pt idx="1028">
                  <c:v>98.752992000000006</c:v>
                </c:pt>
                <c:pt idx="1029">
                  <c:v>100.05078900000001</c:v>
                </c:pt>
                <c:pt idx="1030">
                  <c:v>101.403267</c:v>
                </c:pt>
                <c:pt idx="1031">
                  <c:v>102.77245499999999</c:v>
                </c:pt>
                <c:pt idx="1032">
                  <c:v>104.205489</c:v>
                </c:pt>
                <c:pt idx="1033">
                  <c:v>105.66329400000001</c:v>
                </c:pt>
                <c:pt idx="1034">
                  <c:v>107.134095</c:v>
                </c:pt>
                <c:pt idx="1035">
                  <c:v>108.60552</c:v>
                </c:pt>
                <c:pt idx="1036">
                  <c:v>110.06478300000001</c:v>
                </c:pt>
                <c:pt idx="1037">
                  <c:v>111.498891</c:v>
                </c:pt>
                <c:pt idx="1038">
                  <c:v>112.86686399999999</c:v>
                </c:pt>
                <c:pt idx="1039">
                  <c:v>114.213219</c:v>
                </c:pt>
                <c:pt idx="1040">
                  <c:v>115.49681699999999</c:v>
                </c:pt>
                <c:pt idx="1041">
                  <c:v>116.70618899999999</c:v>
                </c:pt>
                <c:pt idx="1042">
                  <c:v>117.830817</c:v>
                </c:pt>
                <c:pt idx="1043">
                  <c:v>118.86134700000001</c:v>
                </c:pt>
                <c:pt idx="1044">
                  <c:v>119.771883</c:v>
                </c:pt>
                <c:pt idx="1045">
                  <c:v>120.593946</c:v>
                </c:pt>
                <c:pt idx="1046">
                  <c:v>121.30257300000001</c:v>
                </c:pt>
                <c:pt idx="1047">
                  <c:v>121.894527</c:v>
                </c:pt>
                <c:pt idx="1048">
                  <c:v>122.36831100000001</c:v>
                </c:pt>
                <c:pt idx="1049">
                  <c:v>122.724174</c:v>
                </c:pt>
                <c:pt idx="1050">
                  <c:v>122.964051</c:v>
                </c:pt>
                <c:pt idx="1051">
                  <c:v>123.08998500000001</c:v>
                </c:pt>
                <c:pt idx="1052">
                  <c:v>123.11216099999999</c:v>
                </c:pt>
                <c:pt idx="1053">
                  <c:v>123.033174</c:v>
                </c:pt>
                <c:pt idx="1054">
                  <c:v>122.86051500000001</c:v>
                </c:pt>
                <c:pt idx="1055">
                  <c:v>122.60262</c:v>
                </c:pt>
                <c:pt idx="1056">
                  <c:v>122.26863900000001</c:v>
                </c:pt>
                <c:pt idx="1057">
                  <c:v>121.86818400000001</c:v>
                </c:pt>
                <c:pt idx="1058">
                  <c:v>121.42093199999999</c:v>
                </c:pt>
                <c:pt idx="1059">
                  <c:v>120.917919</c:v>
                </c:pt>
                <c:pt idx="1060">
                  <c:v>120.37751700000001</c:v>
                </c:pt>
                <c:pt idx="1061">
                  <c:v>119.808885</c:v>
                </c:pt>
                <c:pt idx="1062">
                  <c:v>119.220534</c:v>
                </c:pt>
                <c:pt idx="1063">
                  <c:v>118.620189</c:v>
                </c:pt>
                <c:pt idx="1064">
                  <c:v>118.014633</c:v>
                </c:pt>
                <c:pt idx="1065">
                  <c:v>117.421935</c:v>
                </c:pt>
                <c:pt idx="1066">
                  <c:v>116.821995</c:v>
                </c:pt>
                <c:pt idx="1067">
                  <c:v>116.23075800000001</c:v>
                </c:pt>
                <c:pt idx="1068">
                  <c:v>115.65069000000001</c:v>
                </c:pt>
                <c:pt idx="1069">
                  <c:v>115.08318300000001</c:v>
                </c:pt>
                <c:pt idx="1070">
                  <c:v>114.528633</c:v>
                </c:pt>
                <c:pt idx="1071">
                  <c:v>113.99748599999999</c:v>
                </c:pt>
                <c:pt idx="1072">
                  <c:v>113.466357</c:v>
                </c:pt>
                <c:pt idx="1073">
                  <c:v>112.944519</c:v>
                </c:pt>
                <c:pt idx="1074">
                  <c:v>112.429563</c:v>
                </c:pt>
                <c:pt idx="1075">
                  <c:v>111.918729</c:v>
                </c:pt>
                <c:pt idx="1076">
                  <c:v>111.40908</c:v>
                </c:pt>
                <c:pt idx="1077">
                  <c:v>110.89764000000001</c:v>
                </c:pt>
                <c:pt idx="1078">
                  <c:v>110.392143</c:v>
                </c:pt>
                <c:pt idx="1079">
                  <c:v>109.86893999999999</c:v>
                </c:pt>
                <c:pt idx="1080">
                  <c:v>109.33622700000001</c:v>
                </c:pt>
                <c:pt idx="1081">
                  <c:v>108.79217999999999</c:v>
                </c:pt>
                <c:pt idx="1082">
                  <c:v>108.23548799999999</c:v>
                </c:pt>
                <c:pt idx="1083">
                  <c:v>107.665419</c:v>
                </c:pt>
                <c:pt idx="1084">
                  <c:v>107.08183799999999</c:v>
                </c:pt>
                <c:pt idx="1085">
                  <c:v>106.497525</c:v>
                </c:pt>
                <c:pt idx="1086">
                  <c:v>105.88917599999999</c:v>
                </c:pt>
                <c:pt idx="1087">
                  <c:v>105.270453</c:v>
                </c:pt>
                <c:pt idx="1088">
                  <c:v>104.643474</c:v>
                </c:pt>
                <c:pt idx="1089">
                  <c:v>104.01080399999999</c:v>
                </c:pt>
                <c:pt idx="1090">
                  <c:v>103.375377</c:v>
                </c:pt>
                <c:pt idx="1091">
                  <c:v>102.74040599999999</c:v>
                </c:pt>
                <c:pt idx="1092">
                  <c:v>102.12212099999999</c:v>
                </c:pt>
                <c:pt idx="1093">
                  <c:v>101.498223</c:v>
                </c:pt>
                <c:pt idx="1094">
                  <c:v>100.88519099999999</c:v>
                </c:pt>
                <c:pt idx="1095">
                  <c:v>100.28653800000001</c:v>
                </c:pt>
                <c:pt idx="1096">
                  <c:v>99.705651000000003</c:v>
                </c:pt>
                <c:pt idx="1097">
                  <c:v>99.145761000000007</c:v>
                </c:pt>
                <c:pt idx="1098">
                  <c:v>98.620563000000004</c:v>
                </c:pt>
                <c:pt idx="1099">
                  <c:v>98.110914000000008</c:v>
                </c:pt>
                <c:pt idx="1100">
                  <c:v>97.630550999999997</c:v>
                </c:pt>
                <c:pt idx="1101">
                  <c:v>97.181775000000002</c:v>
                </c:pt>
                <c:pt idx="1102">
                  <c:v>96.766661999999997</c:v>
                </c:pt>
                <c:pt idx="1103">
                  <c:v>96.387099000000006</c:v>
                </c:pt>
                <c:pt idx="1104">
                  <c:v>96.044819999999987</c:v>
                </c:pt>
                <c:pt idx="1105">
                  <c:v>95.747259000000014</c:v>
                </c:pt>
                <c:pt idx="1106">
                  <c:v>95.483598000000001</c:v>
                </c:pt>
                <c:pt idx="1107">
                  <c:v>95.262086999999994</c:v>
                </c:pt>
                <c:pt idx="1108">
                  <c:v>95.084463</c:v>
                </c:pt>
                <c:pt idx="1109">
                  <c:v>94.952639999999988</c:v>
                </c:pt>
                <c:pt idx="1110">
                  <c:v>94.868757000000002</c:v>
                </c:pt>
                <c:pt idx="1111">
                  <c:v>94.835238000000004</c:v>
                </c:pt>
                <c:pt idx="1112">
                  <c:v>94.853888999999995</c:v>
                </c:pt>
                <c:pt idx="1113">
                  <c:v>94.92854100000001</c:v>
                </c:pt>
                <c:pt idx="1114">
                  <c:v>95.062829999999991</c:v>
                </c:pt>
                <c:pt idx="1115">
                  <c:v>95.260598999999999</c:v>
                </c:pt>
                <c:pt idx="1116">
                  <c:v>95.526035999999991</c:v>
                </c:pt>
                <c:pt idx="1117">
                  <c:v>95.863610999999992</c:v>
                </c:pt>
                <c:pt idx="1118">
                  <c:v>96.278027999999992</c:v>
                </c:pt>
                <c:pt idx="1119">
                  <c:v>96.763139999999993</c:v>
                </c:pt>
                <c:pt idx="1120">
                  <c:v>97.343916000000007</c:v>
                </c:pt>
                <c:pt idx="1121">
                  <c:v>98.015814000000006</c:v>
                </c:pt>
                <c:pt idx="1122">
                  <c:v>98.783276999999998</c:v>
                </c:pt>
                <c:pt idx="1123">
                  <c:v>99.650289000000001</c:v>
                </c:pt>
                <c:pt idx="1124">
                  <c:v>100.620192</c:v>
                </c:pt>
                <c:pt idx="1125">
                  <c:v>101.67250199999999</c:v>
                </c:pt>
                <c:pt idx="1126">
                  <c:v>102.852537</c:v>
                </c:pt>
                <c:pt idx="1127">
                  <c:v>104.13976799999999</c:v>
                </c:pt>
                <c:pt idx="1128">
                  <c:v>105.533097</c:v>
                </c:pt>
                <c:pt idx="1129">
                  <c:v>107.029872</c:v>
                </c:pt>
                <c:pt idx="1130">
                  <c:v>108.625737</c:v>
                </c:pt>
                <c:pt idx="1131">
                  <c:v>110.31450599999999</c:v>
                </c:pt>
                <c:pt idx="1132">
                  <c:v>112.05112800000001</c:v>
                </c:pt>
                <c:pt idx="1133">
                  <c:v>113.89813799999999</c:v>
                </c:pt>
                <c:pt idx="1134">
                  <c:v>115.808289</c:v>
                </c:pt>
                <c:pt idx="1135">
                  <c:v>117.767808</c:v>
                </c:pt>
                <c:pt idx="1136">
                  <c:v>119.761155</c:v>
                </c:pt>
                <c:pt idx="1137">
                  <c:v>121.771185</c:v>
                </c:pt>
                <c:pt idx="1138">
                  <c:v>123.77936099999999</c:v>
                </c:pt>
                <c:pt idx="1139">
                  <c:v>125.725809</c:v>
                </c:pt>
                <c:pt idx="1140">
                  <c:v>127.671477</c:v>
                </c:pt>
                <c:pt idx="1141">
                  <c:v>129.55453199999999</c:v>
                </c:pt>
                <c:pt idx="1142">
                  <c:v>131.353836</c:v>
                </c:pt>
                <c:pt idx="1143">
                  <c:v>133.04853</c:v>
                </c:pt>
                <c:pt idx="1144">
                  <c:v>134.61840000000001</c:v>
                </c:pt>
                <c:pt idx="1145">
                  <c:v>136.04430300000001</c:v>
                </c:pt>
                <c:pt idx="1146">
                  <c:v>137.284479</c:v>
                </c:pt>
                <c:pt idx="1147">
                  <c:v>138.37499099999999</c:v>
                </c:pt>
                <c:pt idx="1148">
                  <c:v>139.274553</c:v>
                </c:pt>
                <c:pt idx="1149">
                  <c:v>139.971879</c:v>
                </c:pt>
                <c:pt idx="1150">
                  <c:v>140.45837700000001</c:v>
                </c:pt>
                <c:pt idx="1151">
                  <c:v>140.72833199999999</c:v>
                </c:pt>
                <c:pt idx="1152">
                  <c:v>140.780202</c:v>
                </c:pt>
                <c:pt idx="1153">
                  <c:v>140.616456</c:v>
                </c:pt>
                <c:pt idx="1154">
                  <c:v>140.2371</c:v>
                </c:pt>
                <c:pt idx="1155">
                  <c:v>139.648416</c:v>
                </c:pt>
                <c:pt idx="1156">
                  <c:v>138.85949399999998</c:v>
                </c:pt>
                <c:pt idx="1157">
                  <c:v>137.88202200000001</c:v>
                </c:pt>
                <c:pt idx="1158">
                  <c:v>136.73002500000001</c:v>
                </c:pt>
                <c:pt idx="1159">
                  <c:v>135.447765</c:v>
                </c:pt>
                <c:pt idx="1160">
                  <c:v>133.999233</c:v>
                </c:pt>
                <c:pt idx="1161">
                  <c:v>132.42859799999999</c:v>
                </c:pt>
                <c:pt idx="1162">
                  <c:v>130.755807</c:v>
                </c:pt>
                <c:pt idx="1163">
                  <c:v>129.00135599999999</c:v>
                </c:pt>
                <c:pt idx="1164">
                  <c:v>127.18589399999999</c:v>
                </c:pt>
                <c:pt idx="1165">
                  <c:v>125.32985699999999</c:v>
                </c:pt>
                <c:pt idx="1166">
                  <c:v>123.49151099999999</c:v>
                </c:pt>
                <c:pt idx="1167">
                  <c:v>121.61295600000001</c:v>
                </c:pt>
                <c:pt idx="1168">
                  <c:v>119.75023499999999</c:v>
                </c:pt>
                <c:pt idx="1169">
                  <c:v>117.91986</c:v>
                </c:pt>
                <c:pt idx="1170">
                  <c:v>116.136777</c:v>
                </c:pt>
                <c:pt idx="1171">
                  <c:v>114.414213</c:v>
                </c:pt>
                <c:pt idx="1172">
                  <c:v>112.763586</c:v>
                </c:pt>
                <c:pt idx="1173">
                  <c:v>111.225585</c:v>
                </c:pt>
                <c:pt idx="1174">
                  <c:v>109.74366300000001</c:v>
                </c:pt>
                <c:pt idx="1175">
                  <c:v>108.35652899999999</c:v>
                </c:pt>
                <c:pt idx="1176">
                  <c:v>107.068167</c:v>
                </c:pt>
                <c:pt idx="1177">
                  <c:v>105.880818</c:v>
                </c:pt>
                <c:pt idx="1178">
                  <c:v>104.795064</c:v>
                </c:pt>
                <c:pt idx="1179">
                  <c:v>103.829082</c:v>
                </c:pt>
                <c:pt idx="1180">
                  <c:v>102.94032899999999</c:v>
                </c:pt>
                <c:pt idx="1181">
                  <c:v>102.146379</c:v>
                </c:pt>
                <c:pt idx="1182">
                  <c:v>101.44252200000001</c:v>
                </c:pt>
                <c:pt idx="1183">
                  <c:v>100.82308499999999</c:v>
                </c:pt>
                <c:pt idx="1184">
                  <c:v>100.281543</c:v>
                </c:pt>
                <c:pt idx="1185">
                  <c:v>99.810690000000008</c:v>
                </c:pt>
                <c:pt idx="1186">
                  <c:v>99.410495999999995</c:v>
                </c:pt>
                <c:pt idx="1187">
                  <c:v>99.056226000000009</c:v>
                </c:pt>
                <c:pt idx="1188">
                  <c:v>98.748327000000003</c:v>
                </c:pt>
                <c:pt idx="1189">
                  <c:v>98.478101999999993</c:v>
                </c:pt>
                <c:pt idx="1190">
                  <c:v>98.236793999999989</c:v>
                </c:pt>
                <c:pt idx="1191">
                  <c:v>98.01567</c:v>
                </c:pt>
                <c:pt idx="1192">
                  <c:v>97.806158999999994</c:v>
                </c:pt>
                <c:pt idx="1193">
                  <c:v>97.604168999999999</c:v>
                </c:pt>
                <c:pt idx="1194">
                  <c:v>97.393445999999997</c:v>
                </c:pt>
                <c:pt idx="1195">
                  <c:v>97.170687000000001</c:v>
                </c:pt>
                <c:pt idx="1196">
                  <c:v>96.928920000000005</c:v>
                </c:pt>
                <c:pt idx="1197">
                  <c:v>96.661821000000003</c:v>
                </c:pt>
                <c:pt idx="1198">
                  <c:v>96.363797999999989</c:v>
                </c:pt>
                <c:pt idx="1199">
                  <c:v>96.030078000000003</c:v>
                </c:pt>
                <c:pt idx="1200">
                  <c:v>95.664824999999993</c:v>
                </c:pt>
                <c:pt idx="1201">
                  <c:v>95.249943000000002</c:v>
                </c:pt>
                <c:pt idx="1202">
                  <c:v>94.790723999999997</c:v>
                </c:pt>
                <c:pt idx="1203">
                  <c:v>94.286345999999995</c:v>
                </c:pt>
                <c:pt idx="1204">
                  <c:v>93.737096999999991</c:v>
                </c:pt>
                <c:pt idx="1205">
                  <c:v>93.144404999999992</c:v>
                </c:pt>
                <c:pt idx="1206">
                  <c:v>92.524167000000006</c:v>
                </c:pt>
                <c:pt idx="1207">
                  <c:v>91.854183000000006</c:v>
                </c:pt>
                <c:pt idx="1208">
                  <c:v>91.151789999999991</c:v>
                </c:pt>
                <c:pt idx="1209">
                  <c:v>90.422882999999999</c:v>
                </c:pt>
                <c:pt idx="1210">
                  <c:v>89.674386000000013</c:v>
                </c:pt>
                <c:pt idx="1211">
                  <c:v>88.914165000000011</c:v>
                </c:pt>
                <c:pt idx="1212">
                  <c:v>88.15094400000001</c:v>
                </c:pt>
                <c:pt idx="1213">
                  <c:v>87.409509000000014</c:v>
                </c:pt>
                <c:pt idx="1214">
                  <c:v>86.668880999999999</c:v>
                </c:pt>
                <c:pt idx="1215">
                  <c:v>85.955180999999996</c:v>
                </c:pt>
                <c:pt idx="1216">
                  <c:v>85.279323000000005</c:v>
                </c:pt>
                <c:pt idx="1217">
                  <c:v>84.652398000000005</c:v>
                </c:pt>
                <c:pt idx="1218">
                  <c:v>84.085517999999993</c:v>
                </c:pt>
                <c:pt idx="1219">
                  <c:v>83.589624000000001</c:v>
                </c:pt>
                <c:pt idx="1220">
                  <c:v>83.182886999999994</c:v>
                </c:pt>
                <c:pt idx="1221">
                  <c:v>82.858271999999999</c:v>
                </c:pt>
                <c:pt idx="1222">
                  <c:v>82.634492999999992</c:v>
                </c:pt>
                <c:pt idx="1223">
                  <c:v>82.520049</c:v>
                </c:pt>
                <c:pt idx="1224">
                  <c:v>82.522371000000007</c:v>
                </c:pt>
                <c:pt idx="1225">
                  <c:v>82.647663000000009</c:v>
                </c:pt>
                <c:pt idx="1226">
                  <c:v>82.900737000000007</c:v>
                </c:pt>
                <c:pt idx="1227">
                  <c:v>83.275718999999995</c:v>
                </c:pt>
                <c:pt idx="1228">
                  <c:v>83.789849999999987</c:v>
                </c:pt>
                <c:pt idx="1229">
                  <c:v>84.436563000000007</c:v>
                </c:pt>
                <c:pt idx="1230">
                  <c:v>85.213908000000004</c:v>
                </c:pt>
                <c:pt idx="1231">
                  <c:v>86.118015</c:v>
                </c:pt>
                <c:pt idx="1232">
                  <c:v>87.143072999999987</c:v>
                </c:pt>
                <c:pt idx="1233">
                  <c:v>88.257017999999988</c:v>
                </c:pt>
                <c:pt idx="1234">
                  <c:v>89.496749999999992</c:v>
                </c:pt>
                <c:pt idx="1235">
                  <c:v>90.828675000000004</c:v>
                </c:pt>
                <c:pt idx="1236">
                  <c:v>92.239493999999993</c:v>
                </c:pt>
                <c:pt idx="1237">
                  <c:v>93.714269999999999</c:v>
                </c:pt>
                <c:pt idx="1238">
                  <c:v>95.236581000000001</c:v>
                </c:pt>
                <c:pt idx="1239">
                  <c:v>96.788718000000003</c:v>
                </c:pt>
                <c:pt idx="1240">
                  <c:v>98.320025999999999</c:v>
                </c:pt>
                <c:pt idx="1241">
                  <c:v>99.875076000000007</c:v>
                </c:pt>
                <c:pt idx="1242">
                  <c:v>101.401923</c:v>
                </c:pt>
                <c:pt idx="1243">
                  <c:v>102.880239</c:v>
                </c:pt>
                <c:pt idx="1244">
                  <c:v>104.28978000000001</c:v>
                </c:pt>
                <c:pt idx="1245">
                  <c:v>105.61070100000001</c:v>
                </c:pt>
                <c:pt idx="1246">
                  <c:v>106.823883</c:v>
                </c:pt>
                <c:pt idx="1247">
                  <c:v>107.89043099999999</c:v>
                </c:pt>
                <c:pt idx="1248">
                  <c:v>108.83833199999999</c:v>
                </c:pt>
                <c:pt idx="1249">
                  <c:v>109.62889799999999</c:v>
                </c:pt>
                <c:pt idx="1250">
                  <c:v>110.24891100000001</c:v>
                </c:pt>
                <c:pt idx="1251">
                  <c:v>110.68726500000001</c:v>
                </c:pt>
                <c:pt idx="1252">
                  <c:v>110.93518499999999</c:v>
                </c:pt>
                <c:pt idx="1253">
                  <c:v>110.98635900000001</c:v>
                </c:pt>
                <c:pt idx="1254">
                  <c:v>110.842116</c:v>
                </c:pt>
                <c:pt idx="1255">
                  <c:v>110.49533099999999</c:v>
                </c:pt>
                <c:pt idx="1256">
                  <c:v>109.948437</c:v>
                </c:pt>
                <c:pt idx="1257">
                  <c:v>109.205502</c:v>
                </c:pt>
                <c:pt idx="1258">
                  <c:v>108.27310199999999</c:v>
                </c:pt>
                <c:pt idx="1259">
                  <c:v>107.16017100000001</c:v>
                </c:pt>
                <c:pt idx="1260">
                  <c:v>105.90561000000001</c:v>
                </c:pt>
                <c:pt idx="1261">
                  <c:v>104.46998699999999</c:v>
                </c:pt>
                <c:pt idx="1262">
                  <c:v>102.892521</c:v>
                </c:pt>
                <c:pt idx="1263">
                  <c:v>101.189424</c:v>
                </c:pt>
                <c:pt idx="1264">
                  <c:v>99.378054000000006</c:v>
                </c:pt>
                <c:pt idx="1265">
                  <c:v>97.47663</c:v>
                </c:pt>
                <c:pt idx="1266">
                  <c:v>95.503899000000004</c:v>
                </c:pt>
                <c:pt idx="1267">
                  <c:v>93.520572000000001</c:v>
                </c:pt>
                <c:pt idx="1268">
                  <c:v>91.462610999999995</c:v>
                </c:pt>
                <c:pt idx="1269">
                  <c:v>89.389448999999999</c:v>
                </c:pt>
                <c:pt idx="1270">
                  <c:v>87.319076999999993</c:v>
                </c:pt>
                <c:pt idx="1271">
                  <c:v>85.268648999999996</c:v>
                </c:pt>
                <c:pt idx="1272">
                  <c:v>83.25429299999999</c:v>
                </c:pt>
                <c:pt idx="1273">
                  <c:v>81.290909999999997</c:v>
                </c:pt>
                <c:pt idx="1274">
                  <c:v>79.43009099999999</c:v>
                </c:pt>
                <c:pt idx="1275">
                  <c:v>77.606214000000008</c:v>
                </c:pt>
                <c:pt idx="1276">
                  <c:v>75.869343000000001</c:v>
                </c:pt>
                <c:pt idx="1277">
                  <c:v>74.228514000000004</c:v>
                </c:pt>
                <c:pt idx="1278">
                  <c:v>72.691164000000001</c:v>
                </c:pt>
                <c:pt idx="1279">
                  <c:v>71.263166999999996</c:v>
                </c:pt>
                <c:pt idx="1280">
                  <c:v>69.948848999999996</c:v>
                </c:pt>
                <c:pt idx="1281">
                  <c:v>68.774339999999995</c:v>
                </c:pt>
                <c:pt idx="1282">
                  <c:v>67.692141000000007</c:v>
                </c:pt>
                <c:pt idx="1283">
                  <c:v>66.728082000000001</c:v>
                </c:pt>
                <c:pt idx="1284">
                  <c:v>65.881107</c:v>
                </c:pt>
                <c:pt idx="1285">
                  <c:v>65.149046999999996</c:v>
                </c:pt>
                <c:pt idx="1286">
                  <c:v>64.528724999999994</c:v>
                </c:pt>
                <c:pt idx="1287">
                  <c:v>64.025483999999992</c:v>
                </c:pt>
                <c:pt idx="1288">
                  <c:v>63.613578000000004</c:v>
                </c:pt>
                <c:pt idx="1289">
                  <c:v>63.299040000000005</c:v>
                </c:pt>
                <c:pt idx="1290">
                  <c:v>63.075746999999993</c:v>
                </c:pt>
                <c:pt idx="1291">
                  <c:v>62.937093000000004</c:v>
                </c:pt>
                <c:pt idx="1292">
                  <c:v>62.876069999999999</c:v>
                </c:pt>
                <c:pt idx="1293">
                  <c:v>62.885364000000003</c:v>
                </c:pt>
                <c:pt idx="1294">
                  <c:v>62.955389999999994</c:v>
                </c:pt>
                <c:pt idx="1295">
                  <c:v>63.081510000000002</c:v>
                </c:pt>
                <c:pt idx="1296">
                  <c:v>63.255122999999998</c:v>
                </c:pt>
                <c:pt idx="1297">
                  <c:v>63.468474000000001</c:v>
                </c:pt>
                <c:pt idx="1298">
                  <c:v>63.713874000000004</c:v>
                </c:pt>
                <c:pt idx="1299">
                  <c:v>63.983772000000002</c:v>
                </c:pt>
                <c:pt idx="1300">
                  <c:v>64.270830000000004</c:v>
                </c:pt>
                <c:pt idx="1301">
                  <c:v>64.561851000000004</c:v>
                </c:pt>
                <c:pt idx="1302">
                  <c:v>64.862336999999997</c:v>
                </c:pt>
                <c:pt idx="1303">
                  <c:v>65.159960999999996</c:v>
                </c:pt>
                <c:pt idx="1304">
                  <c:v>65.448834000000005</c:v>
                </c:pt>
                <c:pt idx="1305">
                  <c:v>65.723591999999996</c:v>
                </c:pt>
                <c:pt idx="1306">
                  <c:v>65.979440999999994</c:v>
                </c:pt>
                <c:pt idx="1307">
                  <c:v>66.212204999999997</c:v>
                </c:pt>
                <c:pt idx="1308">
                  <c:v>66.414462</c:v>
                </c:pt>
                <c:pt idx="1309">
                  <c:v>66.591879000000006</c:v>
                </c:pt>
                <c:pt idx="1310">
                  <c:v>66.737870999999998</c:v>
                </c:pt>
                <c:pt idx="1311">
                  <c:v>66.851108999999994</c:v>
                </c:pt>
                <c:pt idx="1312">
                  <c:v>66.931008000000006</c:v>
                </c:pt>
                <c:pt idx="1313">
                  <c:v>66.977741999999992</c:v>
                </c:pt>
                <c:pt idx="1314">
                  <c:v>66.992234999999994</c:v>
                </c:pt>
                <c:pt idx="1315">
                  <c:v>66.976668000000004</c:v>
                </c:pt>
                <c:pt idx="1316">
                  <c:v>66.932676000000001</c:v>
                </c:pt>
                <c:pt idx="1317">
                  <c:v>66.863121000000007</c:v>
                </c:pt>
                <c:pt idx="1318">
                  <c:v>66.771417</c:v>
                </c:pt>
                <c:pt idx="1319">
                  <c:v>66.661428000000001</c:v>
                </c:pt>
                <c:pt idx="1320">
                  <c:v>66.537399000000008</c:v>
                </c:pt>
                <c:pt idx="1321">
                  <c:v>66.406638000000001</c:v>
                </c:pt>
                <c:pt idx="1322">
                  <c:v>66.268310999999997</c:v>
                </c:pt>
                <c:pt idx="1323">
                  <c:v>66.129812999999999</c:v>
                </c:pt>
                <c:pt idx="1324">
                  <c:v>65.995866000000007</c:v>
                </c:pt>
                <c:pt idx="1325">
                  <c:v>65.87102999999999</c:v>
                </c:pt>
                <c:pt idx="1326">
                  <c:v>65.759619000000001</c:v>
                </c:pt>
                <c:pt idx="1327">
                  <c:v>65.665577999999996</c:v>
                </c:pt>
                <c:pt idx="1328">
                  <c:v>65.593661999999995</c:v>
                </c:pt>
                <c:pt idx="1329">
                  <c:v>65.543786999999995</c:v>
                </c:pt>
                <c:pt idx="1330">
                  <c:v>65.520021</c:v>
                </c:pt>
                <c:pt idx="1331">
                  <c:v>65.524040999999997</c:v>
                </c:pt>
                <c:pt idx="1332">
                  <c:v>65.556798000000001</c:v>
                </c:pt>
                <c:pt idx="1333">
                  <c:v>65.618487000000002</c:v>
                </c:pt>
                <c:pt idx="1334">
                  <c:v>65.708538000000004</c:v>
                </c:pt>
                <c:pt idx="1335">
                  <c:v>65.822952000000001</c:v>
                </c:pt>
                <c:pt idx="1336">
                  <c:v>65.964449999999999</c:v>
                </c:pt>
                <c:pt idx="1337">
                  <c:v>66.128115000000008</c:v>
                </c:pt>
                <c:pt idx="1338">
                  <c:v>66.310469999999995</c:v>
                </c:pt>
                <c:pt idx="1339">
                  <c:v>66.507438000000008</c:v>
                </c:pt>
                <c:pt idx="1340">
                  <c:v>66.714404999999999</c:v>
                </c:pt>
                <c:pt idx="1341">
                  <c:v>66.926307000000008</c:v>
                </c:pt>
                <c:pt idx="1342">
                  <c:v>67.133463000000006</c:v>
                </c:pt>
                <c:pt idx="1343">
                  <c:v>67.338950999999994</c:v>
                </c:pt>
                <c:pt idx="1344">
                  <c:v>67.532631000000009</c:v>
                </c:pt>
                <c:pt idx="1345">
                  <c:v>67.708682999999994</c:v>
                </c:pt>
                <c:pt idx="1346">
                  <c:v>67.861358999999993</c:v>
                </c:pt>
                <c:pt idx="1347">
                  <c:v>67.985096999999996</c:v>
                </c:pt>
                <c:pt idx="1348">
                  <c:v>68.073173999999995</c:v>
                </c:pt>
                <c:pt idx="1349">
                  <c:v>68.124447000000004</c:v>
                </c:pt>
                <c:pt idx="1350">
                  <c:v>68.132286000000008</c:v>
                </c:pt>
                <c:pt idx="1351">
                  <c:v>68.092803000000004</c:v>
                </c:pt>
                <c:pt idx="1352">
                  <c:v>68.002715999999992</c:v>
                </c:pt>
                <c:pt idx="1353">
                  <c:v>67.859408999999999</c:v>
                </c:pt>
                <c:pt idx="1354">
                  <c:v>67.660959000000005</c:v>
                </c:pt>
                <c:pt idx="1355">
                  <c:v>67.411929000000001</c:v>
                </c:pt>
                <c:pt idx="1356">
                  <c:v>67.101465000000005</c:v>
                </c:pt>
                <c:pt idx="1357">
                  <c:v>66.734414999999998</c:v>
                </c:pt>
                <c:pt idx="1358">
                  <c:v>66.311717999999999</c:v>
                </c:pt>
                <c:pt idx="1359">
                  <c:v>65.834993999999995</c:v>
                </c:pt>
                <c:pt idx="1360">
                  <c:v>65.306493000000003</c:v>
                </c:pt>
                <c:pt idx="1361">
                  <c:v>64.729056</c:v>
                </c:pt>
                <c:pt idx="1362">
                  <c:v>64.119195000000005</c:v>
                </c:pt>
                <c:pt idx="1363">
                  <c:v>63.455264999999997</c:v>
                </c:pt>
                <c:pt idx="1364">
                  <c:v>62.753732999999997</c:v>
                </c:pt>
                <c:pt idx="1365">
                  <c:v>62.019143999999997</c:v>
                </c:pt>
                <c:pt idx="1366">
                  <c:v>61.256289000000002</c:v>
                </c:pt>
                <c:pt idx="1367">
                  <c:v>60.470148000000002</c:v>
                </c:pt>
                <c:pt idx="1368">
                  <c:v>59.665797000000005</c:v>
                </c:pt>
                <c:pt idx="1369">
                  <c:v>58.865147999999998</c:v>
                </c:pt>
                <c:pt idx="1370">
                  <c:v>58.039853999999998</c:v>
                </c:pt>
                <c:pt idx="1371">
                  <c:v>57.211503</c:v>
                </c:pt>
                <c:pt idx="1372">
                  <c:v>56.384993999999999</c:v>
                </c:pt>
                <c:pt idx="1373">
                  <c:v>55.565043000000003</c:v>
                </c:pt>
                <c:pt idx="1374">
                  <c:v>54.756147000000006</c:v>
                </c:pt>
                <c:pt idx="1375">
                  <c:v>53.978571000000002</c:v>
                </c:pt>
                <c:pt idx="1376">
                  <c:v>53.203814999999999</c:v>
                </c:pt>
                <c:pt idx="1377">
                  <c:v>52.451909999999998</c:v>
                </c:pt>
                <c:pt idx="1378">
                  <c:v>51.726200999999996</c:v>
                </c:pt>
                <c:pt idx="1379">
                  <c:v>51.029688</c:v>
                </c:pt>
                <c:pt idx="1380">
                  <c:v>50.365029</c:v>
                </c:pt>
                <c:pt idx="1381">
                  <c:v>49.734522000000005</c:v>
                </c:pt>
                <c:pt idx="1382">
                  <c:v>49.151862000000001</c:v>
                </c:pt>
                <c:pt idx="1383">
                  <c:v>48.594321000000001</c:v>
                </c:pt>
                <c:pt idx="1384">
                  <c:v>48.075630000000004</c:v>
                </c:pt>
                <c:pt idx="1385">
                  <c:v>47.596634999999999</c:v>
                </c:pt>
                <c:pt idx="1386">
                  <c:v>47.157816000000004</c:v>
                </c:pt>
                <c:pt idx="1387">
                  <c:v>46.759293</c:v>
                </c:pt>
                <c:pt idx="1388">
                  <c:v>46.400820000000003</c:v>
                </c:pt>
                <c:pt idx="1389">
                  <c:v>46.087911000000005</c:v>
                </c:pt>
                <c:pt idx="1390">
                  <c:v>45.806585999999996</c:v>
                </c:pt>
                <c:pt idx="1391">
                  <c:v>45.562460999999999</c:v>
                </c:pt>
                <c:pt idx="1392">
                  <c:v>45.353892000000002</c:v>
                </c:pt>
                <c:pt idx="1393">
                  <c:v>45.178893000000002</c:v>
                </c:pt>
                <c:pt idx="1394">
                  <c:v>45.035175000000002</c:v>
                </c:pt>
                <c:pt idx="1395">
                  <c:v>44.920134000000004</c:v>
                </c:pt>
                <c:pt idx="1396">
                  <c:v>44.832473999999998</c:v>
                </c:pt>
                <c:pt idx="1397">
                  <c:v>44.765462999999997</c:v>
                </c:pt>
                <c:pt idx="1398">
                  <c:v>44.717826000000002</c:v>
                </c:pt>
                <c:pt idx="1399">
                  <c:v>44.686014</c:v>
                </c:pt>
                <c:pt idx="1400">
                  <c:v>44.666316000000002</c:v>
                </c:pt>
                <c:pt idx="1401">
                  <c:v>44.654927999999998</c:v>
                </c:pt>
                <c:pt idx="1402">
                  <c:v>44.648091000000001</c:v>
                </c:pt>
                <c:pt idx="1403">
                  <c:v>44.641698000000005</c:v>
                </c:pt>
                <c:pt idx="1404">
                  <c:v>44.632083000000002</c:v>
                </c:pt>
                <c:pt idx="1405">
                  <c:v>44.615490000000001</c:v>
                </c:pt>
                <c:pt idx="1406">
                  <c:v>44.588324999999998</c:v>
                </c:pt>
                <c:pt idx="1407">
                  <c:v>44.547204000000001</c:v>
                </c:pt>
                <c:pt idx="1408">
                  <c:v>44.48901</c:v>
                </c:pt>
                <c:pt idx="1409">
                  <c:v>44.412749999999996</c:v>
                </c:pt>
                <c:pt idx="1410">
                  <c:v>44.312856000000004</c:v>
                </c:pt>
                <c:pt idx="1411">
                  <c:v>44.188670999999999</c:v>
                </c:pt>
                <c:pt idx="1412">
                  <c:v>44.038619999999995</c:v>
                </c:pt>
                <c:pt idx="1413">
                  <c:v>43.861598999999998</c:v>
                </c:pt>
                <c:pt idx="1414">
                  <c:v>43.657011000000004</c:v>
                </c:pt>
                <c:pt idx="1415">
                  <c:v>43.424766000000005</c:v>
                </c:pt>
                <c:pt idx="1416">
                  <c:v>43.170855000000003</c:v>
                </c:pt>
                <c:pt idx="1417">
                  <c:v>42.885620999999993</c:v>
                </c:pt>
                <c:pt idx="1418">
                  <c:v>42.575492999999994</c:v>
                </c:pt>
                <c:pt idx="1419">
                  <c:v>42.242366999999994</c:v>
                </c:pt>
                <c:pt idx="1420">
                  <c:v>41.888553000000002</c:v>
                </c:pt>
                <c:pt idx="1421">
                  <c:v>41.516763000000005</c:v>
                </c:pt>
                <c:pt idx="1422">
                  <c:v>41.130032999999997</c:v>
                </c:pt>
                <c:pt idx="1423">
                  <c:v>40.739897999999997</c:v>
                </c:pt>
                <c:pt idx="1424">
                  <c:v>40.333566000000005</c:v>
                </c:pt>
                <c:pt idx="1425">
                  <c:v>39.922716000000001</c:v>
                </c:pt>
                <c:pt idx="1426">
                  <c:v>39.51108</c:v>
                </c:pt>
                <c:pt idx="1427">
                  <c:v>39.10239</c:v>
                </c:pt>
                <c:pt idx="1428">
                  <c:v>38.700305999999998</c:v>
                </c:pt>
                <c:pt idx="1429">
                  <c:v>38.316221999999996</c:v>
                </c:pt>
                <c:pt idx="1430">
                  <c:v>37.937385000000006</c:v>
                </c:pt>
                <c:pt idx="1431">
                  <c:v>37.574964000000001</c:v>
                </c:pt>
                <c:pt idx="1432">
                  <c:v>37.231683000000004</c:v>
                </c:pt>
                <c:pt idx="1433">
                  <c:v>36.909905999999999</c:v>
                </c:pt>
                <c:pt idx="1434">
                  <c:v>36.611579999999996</c:v>
                </c:pt>
                <c:pt idx="1435">
                  <c:v>36.338222999999999</c:v>
                </c:pt>
                <c:pt idx="1436">
                  <c:v>36.095675999999997</c:v>
                </c:pt>
                <c:pt idx="1437">
                  <c:v>35.874420000000001</c:v>
                </c:pt>
                <c:pt idx="1438">
                  <c:v>35.679908999999995</c:v>
                </c:pt>
                <c:pt idx="1439">
                  <c:v>35.511809999999997</c:v>
                </c:pt>
                <c:pt idx="1440">
                  <c:v>35.369349</c:v>
                </c:pt>
                <c:pt idx="1441">
                  <c:v>35.251331999999998</c:v>
                </c:pt>
                <c:pt idx="1442">
                  <c:v>35.156175000000005</c:v>
                </c:pt>
                <c:pt idx="1443">
                  <c:v>35.083266000000002</c:v>
                </c:pt>
                <c:pt idx="1444">
                  <c:v>35.027363999999999</c:v>
                </c:pt>
                <c:pt idx="1445">
                  <c:v>34.987707</c:v>
                </c:pt>
                <c:pt idx="1446">
                  <c:v>34.961589000000004</c:v>
                </c:pt>
                <c:pt idx="1447">
                  <c:v>34.946156999999999</c:v>
                </c:pt>
                <c:pt idx="1448">
                  <c:v>34.938453000000003</c:v>
                </c:pt>
                <c:pt idx="1449">
                  <c:v>34.935471</c:v>
                </c:pt>
                <c:pt idx="1450">
                  <c:v>34.934238000000001</c:v>
                </c:pt>
                <c:pt idx="1451">
                  <c:v>34.931792999999999</c:v>
                </c:pt>
                <c:pt idx="1452">
                  <c:v>34.925319000000002</c:v>
                </c:pt>
                <c:pt idx="1453">
                  <c:v>34.912092000000001</c:v>
                </c:pt>
                <c:pt idx="1454">
                  <c:v>34.889571000000004</c:v>
                </c:pt>
                <c:pt idx="1455">
                  <c:v>34.855412999999999</c:v>
                </c:pt>
                <c:pt idx="1456">
                  <c:v>34.808637000000004</c:v>
                </c:pt>
                <c:pt idx="1457">
                  <c:v>34.745469</c:v>
                </c:pt>
                <c:pt idx="1458">
                  <c:v>34.665140999999998</c:v>
                </c:pt>
                <c:pt idx="1459">
                  <c:v>34.566327000000001</c:v>
                </c:pt>
                <c:pt idx="1460">
                  <c:v>34.447986</c:v>
                </c:pt>
                <c:pt idx="1461">
                  <c:v>34.309356000000001</c:v>
                </c:pt>
                <c:pt idx="1462">
                  <c:v>34.149932999999997</c:v>
                </c:pt>
                <c:pt idx="1463">
                  <c:v>33.973379999999999</c:v>
                </c:pt>
                <c:pt idx="1464">
                  <c:v>33.772346999999996</c:v>
                </c:pt>
                <c:pt idx="1465">
                  <c:v>33.550533000000001</c:v>
                </c:pt>
                <c:pt idx="1466">
                  <c:v>33.308388000000001</c:v>
                </c:pt>
                <c:pt idx="1467">
                  <c:v>33.046551000000001</c:v>
                </c:pt>
                <c:pt idx="1468">
                  <c:v>32.765829000000004</c:v>
                </c:pt>
                <c:pt idx="1469">
                  <c:v>32.467179000000002</c:v>
                </c:pt>
                <c:pt idx="1470">
                  <c:v>32.158278000000003</c:v>
                </c:pt>
                <c:pt idx="1471">
                  <c:v>31.827414000000001</c:v>
                </c:pt>
                <c:pt idx="1472">
                  <c:v>31.482120000000002</c:v>
                </c:pt>
                <c:pt idx="1473">
                  <c:v>31.123722000000001</c:v>
                </c:pt>
                <c:pt idx="1474">
                  <c:v>30.753579000000002</c:v>
                </c:pt>
                <c:pt idx="1475">
                  <c:v>30.373092</c:v>
                </c:pt>
                <c:pt idx="1476">
                  <c:v>29.983661999999999</c:v>
                </c:pt>
                <c:pt idx="1477">
                  <c:v>29.594856</c:v>
                </c:pt>
                <c:pt idx="1478">
                  <c:v>29.191835999999999</c:v>
                </c:pt>
                <c:pt idx="1479">
                  <c:v>28.783985999999999</c:v>
                </c:pt>
                <c:pt idx="1480">
                  <c:v>28.372635000000002</c:v>
                </c:pt>
                <c:pt idx="1481">
                  <c:v>27.959063999999998</c:v>
                </c:pt>
                <c:pt idx="1482">
                  <c:v>27.544505999999998</c:v>
                </c:pt>
                <c:pt idx="1483">
                  <c:v>27.138584999999999</c:v>
                </c:pt>
                <c:pt idx="1484">
                  <c:v>26.725488000000002</c:v>
                </c:pt>
                <c:pt idx="1485">
                  <c:v>26.314743</c:v>
                </c:pt>
                <c:pt idx="1486">
                  <c:v>25.907339999999998</c:v>
                </c:pt>
                <c:pt idx="1487">
                  <c:v>25.504209000000003</c:v>
                </c:pt>
                <c:pt idx="1488">
                  <c:v>25.106208000000002</c:v>
                </c:pt>
                <c:pt idx="1489">
                  <c:v>24.714123000000001</c:v>
                </c:pt>
                <c:pt idx="1490">
                  <c:v>24.336471</c:v>
                </c:pt>
                <c:pt idx="1491">
                  <c:v>23.958147</c:v>
                </c:pt>
                <c:pt idx="1492">
                  <c:v>23.587661999999998</c:v>
                </c:pt>
                <c:pt idx="1493">
                  <c:v>23.225517</c:v>
                </c:pt>
                <c:pt idx="1494">
                  <c:v>22.872138</c:v>
                </c:pt>
                <c:pt idx="1495">
                  <c:v>22.527881999999998</c:v>
                </c:pt>
                <c:pt idx="1496">
                  <c:v>22.193030999999998</c:v>
                </c:pt>
                <c:pt idx="1497">
                  <c:v>21.874335000000002</c:v>
                </c:pt>
                <c:pt idx="1498">
                  <c:v>21.558657</c:v>
                </c:pt>
                <c:pt idx="1499">
                  <c:v>21.252813</c:v>
                </c:pt>
                <c:pt idx="1500">
                  <c:v>20.956817999999998</c:v>
                </c:pt>
                <c:pt idx="1501">
                  <c:v>20.670624</c:v>
                </c:pt>
                <c:pt idx="1502">
                  <c:v>20.394126</c:v>
                </c:pt>
                <c:pt idx="1503">
                  <c:v>20.127167999999998</c:v>
                </c:pt>
                <c:pt idx="1504">
                  <c:v>19.874706000000003</c:v>
                </c:pt>
                <c:pt idx="1505">
                  <c:v>19.625976000000001</c:v>
                </c:pt>
                <c:pt idx="1506">
                  <c:v>19.386044999999999</c:v>
                </c:pt>
                <c:pt idx="1507">
                  <c:v>19.154595</c:v>
                </c:pt>
                <c:pt idx="1508">
                  <c:v>18.931272000000003</c:v>
                </c:pt>
                <c:pt idx="1509">
                  <c:v>18.715710000000001</c:v>
                </c:pt>
                <c:pt idx="1510">
                  <c:v>18.511700999999999</c:v>
                </c:pt>
                <c:pt idx="1511">
                  <c:v>18.310361999999998</c:v>
                </c:pt>
                <c:pt idx="1512">
                  <c:v>18.115617</c:v>
                </c:pt>
                <c:pt idx="1513">
                  <c:v>17.927073</c:v>
                </c:pt>
                <c:pt idx="1514">
                  <c:v>17.744340000000001</c:v>
                </c:pt>
                <c:pt idx="1515">
                  <c:v>17.567052</c:v>
                </c:pt>
                <c:pt idx="1516">
                  <c:v>17.394849000000001</c:v>
                </c:pt>
                <c:pt idx="1517">
                  <c:v>17.230767</c:v>
                </c:pt>
                <c:pt idx="1518">
                  <c:v>17.067671999999998</c:v>
                </c:pt>
                <c:pt idx="1519">
                  <c:v>16.908750000000001</c:v>
                </c:pt>
                <c:pt idx="1520">
                  <c:v>16.753755000000002</c:v>
                </c:pt>
                <c:pt idx="1521">
                  <c:v>16.60248</c:v>
                </c:pt>
                <c:pt idx="1522">
                  <c:v>16.454753999999998</c:v>
                </c:pt>
                <c:pt idx="1523">
                  <c:v>16.310442000000002</c:v>
                </c:pt>
                <c:pt idx="1524">
                  <c:v>16.172304</c:v>
                </c:pt>
                <c:pt idx="1525">
                  <c:v>16.034535000000002</c:v>
                </c:pt>
                <c:pt idx="1526">
                  <c:v>15.900045</c:v>
                </c:pt>
                <c:pt idx="1527">
                  <c:v>15.768867</c:v>
                </c:pt>
                <c:pt idx="1528">
                  <c:v>15.641088000000002</c:v>
                </c:pt>
                <c:pt idx="1529">
                  <c:v>15.516834000000001</c:v>
                </c:pt>
                <c:pt idx="1530">
                  <c:v>15.396270000000001</c:v>
                </c:pt>
                <c:pt idx="1531">
                  <c:v>15.281948999999999</c:v>
                </c:pt>
                <c:pt idx="1532">
                  <c:v>15.169352999999999</c:v>
                </c:pt>
                <c:pt idx="1533">
                  <c:v>15.061184999999998</c:v>
                </c:pt>
                <c:pt idx="1534">
                  <c:v>14.957772</c:v>
                </c:pt>
                <c:pt idx="1535">
                  <c:v>14.859458999999999</c:v>
                </c:pt>
                <c:pt idx="1536">
                  <c:v>14.766633000000001</c:v>
                </c:pt>
                <c:pt idx="1537">
                  <c:v>14.681409</c:v>
                </c:pt>
                <c:pt idx="1538">
                  <c:v>14.600649000000001</c:v>
                </c:pt>
                <c:pt idx="1539">
                  <c:v>14.526627</c:v>
                </c:pt>
                <c:pt idx="1540">
                  <c:v>14.459781000000001</c:v>
                </c:pt>
                <c:pt idx="1541">
                  <c:v>14.400558</c:v>
                </c:pt>
                <c:pt idx="1542">
                  <c:v>14.349383999999999</c:v>
                </c:pt>
                <c:pt idx="1543">
                  <c:v>14.306682</c:v>
                </c:pt>
                <c:pt idx="1544">
                  <c:v>14.273439000000002</c:v>
                </c:pt>
                <c:pt idx="1545">
                  <c:v>14.248620000000001</c:v>
                </c:pt>
                <c:pt idx="1546">
                  <c:v>14.233326</c:v>
                </c:pt>
                <c:pt idx="1547">
                  <c:v>14.227809000000001</c:v>
                </c:pt>
                <c:pt idx="1548">
                  <c:v>14.232273000000001</c:v>
                </c:pt>
                <c:pt idx="1549">
                  <c:v>14.246831999999999</c:v>
                </c:pt>
                <c:pt idx="1550">
                  <c:v>14.271525</c:v>
                </c:pt>
                <c:pt idx="1551">
                  <c:v>14.305494000000001</c:v>
                </c:pt>
                <c:pt idx="1552">
                  <c:v>14.349999</c:v>
                </c:pt>
                <c:pt idx="1553">
                  <c:v>14.404179000000001</c:v>
                </c:pt>
                <c:pt idx="1554">
                  <c:v>14.467661999999999</c:v>
                </c:pt>
                <c:pt idx="1555">
                  <c:v>14.539952999999999</c:v>
                </c:pt>
                <c:pt idx="1556">
                  <c:v>14.620449000000001</c:v>
                </c:pt>
                <c:pt idx="1557">
                  <c:v>14.708412000000001</c:v>
                </c:pt>
                <c:pt idx="1558">
                  <c:v>14.801000999999999</c:v>
                </c:pt>
                <c:pt idx="1559">
                  <c:v>14.901114</c:v>
                </c:pt>
                <c:pt idx="1560">
                  <c:v>15.005808</c:v>
                </c:pt>
                <c:pt idx="1561">
                  <c:v>15.113886000000001</c:v>
                </c:pt>
                <c:pt idx="1562">
                  <c:v>15.224064</c:v>
                </c:pt>
                <c:pt idx="1563">
                  <c:v>15.334959</c:v>
                </c:pt>
                <c:pt idx="1564">
                  <c:v>15.442893</c:v>
                </c:pt>
                <c:pt idx="1565">
                  <c:v>15.550880999999999</c:v>
                </c:pt>
                <c:pt idx="1566">
                  <c:v>15.655116000000001</c:v>
                </c:pt>
                <c:pt idx="1567">
                  <c:v>15.754020000000001</c:v>
                </c:pt>
                <c:pt idx="1568">
                  <c:v>15.846024</c:v>
                </c:pt>
                <c:pt idx="1569">
                  <c:v>15.929562000000001</c:v>
                </c:pt>
                <c:pt idx="1570">
                  <c:v>16.003118999999998</c:v>
                </c:pt>
                <c:pt idx="1571">
                  <c:v>16.064087999999998</c:v>
                </c:pt>
                <c:pt idx="1572">
                  <c:v>16.113650999999997</c:v>
                </c:pt>
                <c:pt idx="1573">
                  <c:v>16.149132000000002</c:v>
                </c:pt>
                <c:pt idx="1574">
                  <c:v>16.169370000000001</c:v>
                </c:pt>
                <c:pt idx="1575">
                  <c:v>16.173344999999998</c:v>
                </c:pt>
                <c:pt idx="1576">
                  <c:v>16.160187000000001</c:v>
                </c:pt>
                <c:pt idx="1577">
                  <c:v>16.129196999999998</c:v>
                </c:pt>
                <c:pt idx="1578">
                  <c:v>16.081059</c:v>
                </c:pt>
                <c:pt idx="1579">
                  <c:v>16.013441999999998</c:v>
                </c:pt>
                <c:pt idx="1580">
                  <c:v>15.927035999999999</c:v>
                </c:pt>
                <c:pt idx="1581">
                  <c:v>15.821918999999999</c:v>
                </c:pt>
                <c:pt idx="1582">
                  <c:v>15.698369999999999</c:v>
                </c:pt>
                <c:pt idx="1583">
                  <c:v>15.556869000000001</c:v>
                </c:pt>
                <c:pt idx="1584">
                  <c:v>15.398099999999999</c:v>
                </c:pt>
                <c:pt idx="1585">
                  <c:v>15.226659</c:v>
                </c:pt>
                <c:pt idx="1586">
                  <c:v>15.036432000000001</c:v>
                </c:pt>
                <c:pt idx="1587">
                  <c:v>14.83203</c:v>
                </c:pt>
                <c:pt idx="1588">
                  <c:v>14.614808999999999</c:v>
                </c:pt>
                <c:pt idx="1589">
                  <c:v>14.386251</c:v>
                </c:pt>
                <c:pt idx="1590">
                  <c:v>14.147952</c:v>
                </c:pt>
                <c:pt idx="1591">
                  <c:v>13.906689</c:v>
                </c:pt>
                <c:pt idx="1592">
                  <c:v>13.654128</c:v>
                </c:pt>
                <c:pt idx="1593">
                  <c:v>13.39701</c:v>
                </c:pt>
                <c:pt idx="1594">
                  <c:v>13.137147000000001</c:v>
                </c:pt>
                <c:pt idx="1595">
                  <c:v>12.876351</c:v>
                </c:pt>
                <c:pt idx="1596">
                  <c:v>12.616403999999999</c:v>
                </c:pt>
                <c:pt idx="1597">
                  <c:v>12.359048999999999</c:v>
                </c:pt>
                <c:pt idx="1598">
                  <c:v>12.111069000000001</c:v>
                </c:pt>
                <c:pt idx="1599">
                  <c:v>11.863704</c:v>
                </c:pt>
                <c:pt idx="1600">
                  <c:v>11.623659</c:v>
                </c:pt>
                <c:pt idx="1601">
                  <c:v>11.392316999999998</c:v>
                </c:pt>
                <c:pt idx="1602">
                  <c:v>11.170932000000001</c:v>
                </c:pt>
                <c:pt idx="1603">
                  <c:v>10.960623</c:v>
                </c:pt>
                <c:pt idx="1604">
                  <c:v>10.762371</c:v>
                </c:pt>
                <c:pt idx="1605">
                  <c:v>10.580652000000001</c:v>
                </c:pt>
                <c:pt idx="1606">
                  <c:v>10.408566</c:v>
                </c:pt>
                <c:pt idx="1607">
                  <c:v>10.250565</c:v>
                </c:pt>
                <c:pt idx="1608">
                  <c:v>10.107035999999999</c:v>
                </c:pt>
                <c:pt idx="1609">
                  <c:v>9.9782159999999998</c:v>
                </c:pt>
                <c:pt idx="1610">
                  <c:v>9.8642040000000009</c:v>
                </c:pt>
                <c:pt idx="1611">
                  <c:v>9.7649699999999999</c:v>
                </c:pt>
                <c:pt idx="1612">
                  <c:v>9.6819389999999999</c:v>
                </c:pt>
                <c:pt idx="1613">
                  <c:v>9.6113879999999998</c:v>
                </c:pt>
                <c:pt idx="1614">
                  <c:v>9.5548139999999986</c:v>
                </c:pt>
                <c:pt idx="1615">
                  <c:v>9.5117550000000008</c:v>
                </c:pt>
                <c:pt idx="1616">
                  <c:v>9.4816530000000014</c:v>
                </c:pt>
                <c:pt idx="1617">
                  <c:v>9.4638869999999997</c:v>
                </c:pt>
                <c:pt idx="1618">
                  <c:v>9.4577639999999992</c:v>
                </c:pt>
                <c:pt idx="1619">
                  <c:v>9.4623480000000004</c:v>
                </c:pt>
                <c:pt idx="1620">
                  <c:v>9.4770569999999985</c:v>
                </c:pt>
                <c:pt idx="1621">
                  <c:v>9.5010989999999982</c:v>
                </c:pt>
                <c:pt idx="1622">
                  <c:v>9.5336370000000006</c:v>
                </c:pt>
                <c:pt idx="1623">
                  <c:v>9.5738219999999998</c:v>
                </c:pt>
                <c:pt idx="1624">
                  <c:v>9.6207960000000003</c:v>
                </c:pt>
                <c:pt idx="1625">
                  <c:v>9.6725729999999999</c:v>
                </c:pt>
                <c:pt idx="1626">
                  <c:v>9.7304670000000009</c:v>
                </c:pt>
                <c:pt idx="1627">
                  <c:v>9.7926239999999982</c:v>
                </c:pt>
                <c:pt idx="1628">
                  <c:v>9.8582160000000005</c:v>
                </c:pt>
                <c:pt idx="1629">
                  <c:v>9.9264359999999989</c:v>
                </c:pt>
                <c:pt idx="1630">
                  <c:v>9.9965070000000011</c:v>
                </c:pt>
                <c:pt idx="1631">
                  <c:v>10.067672999999999</c:v>
                </c:pt>
                <c:pt idx="1632">
                  <c:v>10.137747000000001</c:v>
                </c:pt>
                <c:pt idx="1633">
                  <c:v>10.208972999999999</c:v>
                </c:pt>
                <c:pt idx="1634">
                  <c:v>10.27923</c:v>
                </c:pt>
                <c:pt idx="1635">
                  <c:v>10.347890999999999</c:v>
                </c:pt>
                <c:pt idx="1636">
                  <c:v>10.41438</c:v>
                </c:pt>
                <c:pt idx="1637">
                  <c:v>10.478147999999999</c:v>
                </c:pt>
                <c:pt idx="1638">
                  <c:v>10.538696999999999</c:v>
                </c:pt>
                <c:pt idx="1639">
                  <c:v>10.594448999999999</c:v>
                </c:pt>
                <c:pt idx="1640">
                  <c:v>10.647327000000001</c:v>
                </c:pt>
                <c:pt idx="1641">
                  <c:v>10.695771000000001</c:v>
                </c:pt>
                <c:pt idx="1642">
                  <c:v>10.739466</c:v>
                </c:pt>
                <c:pt idx="1643">
                  <c:v>10.77816</c:v>
                </c:pt>
                <c:pt idx="1644">
                  <c:v>10.811646</c:v>
                </c:pt>
                <c:pt idx="1645">
                  <c:v>10.839777</c:v>
                </c:pt>
                <c:pt idx="1646">
                  <c:v>10.862055</c:v>
                </c:pt>
                <c:pt idx="1647">
                  <c:v>10.879367999999999</c:v>
                </c:pt>
                <c:pt idx="1648">
                  <c:v>10.891221</c:v>
                </c:pt>
                <c:pt idx="1649">
                  <c:v>10.897683000000001</c:v>
                </c:pt>
                <c:pt idx="1650">
                  <c:v>10.898892000000002</c:v>
                </c:pt>
                <c:pt idx="1651">
                  <c:v>10.895027999999998</c:v>
                </c:pt>
                <c:pt idx="1652">
                  <c:v>10.88655</c:v>
                </c:pt>
                <c:pt idx="1653">
                  <c:v>10.873386</c:v>
                </c:pt>
                <c:pt idx="1654">
                  <c:v>10.855986000000001</c:v>
                </c:pt>
                <c:pt idx="1655">
                  <c:v>10.834721999999999</c:v>
                </c:pt>
                <c:pt idx="1656">
                  <c:v>10.809993</c:v>
                </c:pt>
                <c:pt idx="1657">
                  <c:v>10.782230999999999</c:v>
                </c:pt>
                <c:pt idx="1658">
                  <c:v>10.751895000000001</c:v>
                </c:pt>
                <c:pt idx="1659">
                  <c:v>10.720137000000001</c:v>
                </c:pt>
                <c:pt idx="1660">
                  <c:v>10.686114</c:v>
                </c:pt>
                <c:pt idx="1661">
                  <c:v>10.650963000000001</c:v>
                </c:pt>
                <c:pt idx="1662">
                  <c:v>10.615167</c:v>
                </c:pt>
                <c:pt idx="1663">
                  <c:v>10.579215</c:v>
                </c:pt>
                <c:pt idx="1664">
                  <c:v>10.543575000000001</c:v>
                </c:pt>
                <c:pt idx="1665">
                  <c:v>10.508697000000002</c:v>
                </c:pt>
                <c:pt idx="1666">
                  <c:v>10.475676</c:v>
                </c:pt>
                <c:pt idx="1667">
                  <c:v>10.443527999999999</c:v>
                </c:pt>
                <c:pt idx="1668">
                  <c:v>10.413311999999999</c:v>
                </c:pt>
                <c:pt idx="1669">
                  <c:v>10.385351999999999</c:v>
                </c:pt>
                <c:pt idx="1670">
                  <c:v>10.359927000000001</c:v>
                </c:pt>
                <c:pt idx="1671">
                  <c:v>10.337274000000001</c:v>
                </c:pt>
                <c:pt idx="1672">
                  <c:v>10.317582000000002</c:v>
                </c:pt>
                <c:pt idx="1673">
                  <c:v>10.301309999999999</c:v>
                </c:pt>
                <c:pt idx="1674">
                  <c:v>10.28787</c:v>
                </c:pt>
                <c:pt idx="1675">
                  <c:v>10.277687999999999</c:v>
                </c:pt>
                <c:pt idx="1676">
                  <c:v>10.270776000000001</c:v>
                </c:pt>
                <c:pt idx="1677">
                  <c:v>10.267098000000001</c:v>
                </c:pt>
                <c:pt idx="1678">
                  <c:v>10.266579</c:v>
                </c:pt>
                <c:pt idx="1679">
                  <c:v>10.269024000000002</c:v>
                </c:pt>
                <c:pt idx="1680">
                  <c:v>10.274385000000001</c:v>
                </c:pt>
                <c:pt idx="1681">
                  <c:v>10.282464000000001</c:v>
                </c:pt>
                <c:pt idx="1682">
                  <c:v>10.293042000000002</c:v>
                </c:pt>
                <c:pt idx="1683">
                  <c:v>10.305888000000001</c:v>
                </c:pt>
                <c:pt idx="1684">
                  <c:v>10.320735000000001</c:v>
                </c:pt>
                <c:pt idx="1685">
                  <c:v>10.337304</c:v>
                </c:pt>
                <c:pt idx="1686">
                  <c:v>10.354917</c:v>
                </c:pt>
                <c:pt idx="1687">
                  <c:v>10.373994000000001</c:v>
                </c:pt>
                <c:pt idx="1688">
                  <c:v>10.393865999999999</c:v>
                </c:pt>
                <c:pt idx="1689">
                  <c:v>10.414194</c:v>
                </c:pt>
                <c:pt idx="1690">
                  <c:v>10.434642</c:v>
                </c:pt>
                <c:pt idx="1691">
                  <c:v>10.454865</c:v>
                </c:pt>
                <c:pt idx="1692">
                  <c:v>10.474524000000001</c:v>
                </c:pt>
                <c:pt idx="1693">
                  <c:v>10.492902000000001</c:v>
                </c:pt>
                <c:pt idx="1694">
                  <c:v>10.510431000000001</c:v>
                </c:pt>
                <c:pt idx="1695">
                  <c:v>10.526384999999999</c:v>
                </c:pt>
                <c:pt idx="1696">
                  <c:v>10.54044</c:v>
                </c:pt>
                <c:pt idx="1697">
                  <c:v>10.552275</c:v>
                </c:pt>
                <c:pt idx="1698">
                  <c:v>10.561592999999998</c:v>
                </c:pt>
                <c:pt idx="1699">
                  <c:v>10.568100000000001</c:v>
                </c:pt>
                <c:pt idx="1700">
                  <c:v>10.571493</c:v>
                </c:pt>
                <c:pt idx="1701">
                  <c:v>10.571664</c:v>
                </c:pt>
                <c:pt idx="1702">
                  <c:v>10.568282999999999</c:v>
                </c:pt>
                <c:pt idx="1703">
                  <c:v>10.561149</c:v>
                </c:pt>
                <c:pt idx="1704">
                  <c:v>10.550087999999999</c:v>
                </c:pt>
                <c:pt idx="1705">
                  <c:v>10.534959000000001</c:v>
                </c:pt>
                <c:pt idx="1706">
                  <c:v>10.516089000000001</c:v>
                </c:pt>
                <c:pt idx="1707">
                  <c:v>10.492619999999999</c:v>
                </c:pt>
                <c:pt idx="1708">
                  <c:v>10.464870000000001</c:v>
                </c:pt>
                <c:pt idx="1709">
                  <c:v>10.432839000000001</c:v>
                </c:pt>
                <c:pt idx="1710">
                  <c:v>10.396571999999999</c:v>
                </c:pt>
                <c:pt idx="1711">
                  <c:v>10.356162000000001</c:v>
                </c:pt>
                <c:pt idx="1712">
                  <c:v>10.311729000000001</c:v>
                </c:pt>
                <c:pt idx="1713">
                  <c:v>10.264473000000001</c:v>
                </c:pt>
                <c:pt idx="1714">
                  <c:v>10.212624</c:v>
                </c:pt>
                <c:pt idx="1715">
                  <c:v>10.157379000000001</c:v>
                </c:pt>
                <c:pt idx="1716">
                  <c:v>10.099014</c:v>
                </c:pt>
                <c:pt idx="1717">
                  <c:v>10.037850000000001</c:v>
                </c:pt>
                <c:pt idx="1718">
                  <c:v>9.9742290000000011</c:v>
                </c:pt>
                <c:pt idx="1719">
                  <c:v>9.9085110000000007</c:v>
                </c:pt>
                <c:pt idx="1720">
                  <c:v>9.8424749999999985</c:v>
                </c:pt>
                <c:pt idx="1721">
                  <c:v>9.7737569999999998</c:v>
                </c:pt>
                <c:pt idx="1722">
                  <c:v>9.7041240000000002</c:v>
                </c:pt>
                <c:pt idx="1723">
                  <c:v>9.6339750000000013</c:v>
                </c:pt>
                <c:pt idx="1724">
                  <c:v>9.5637119999999989</c:v>
                </c:pt>
                <c:pt idx="1725">
                  <c:v>9.4937129999999996</c:v>
                </c:pt>
                <c:pt idx="1726">
                  <c:v>9.4243439999999996</c:v>
                </c:pt>
                <c:pt idx="1727">
                  <c:v>9.3573269999999997</c:v>
                </c:pt>
                <c:pt idx="1728">
                  <c:v>9.2901720000000001</c:v>
                </c:pt>
                <c:pt idx="1729">
                  <c:v>9.2245530000000002</c:v>
                </c:pt>
                <c:pt idx="1730">
                  <c:v>9.1606919999999992</c:v>
                </c:pt>
                <c:pt idx="1731">
                  <c:v>9.0987720000000003</c:v>
                </c:pt>
                <c:pt idx="1732">
                  <c:v>9.0389160000000004</c:v>
                </c:pt>
                <c:pt idx="1733">
                  <c:v>8.9823509999999995</c:v>
                </c:pt>
                <c:pt idx="1734">
                  <c:v>8.9267430000000001</c:v>
                </c:pt>
                <c:pt idx="1735">
                  <c:v>8.8732500000000005</c:v>
                </c:pt>
                <c:pt idx="1736">
                  <c:v>8.8217759999999998</c:v>
                </c:pt>
                <c:pt idx="1737">
                  <c:v>8.7721710000000002</c:v>
                </c:pt>
                <c:pt idx="1738">
                  <c:v>8.7242309999999996</c:v>
                </c:pt>
                <c:pt idx="1739">
                  <c:v>8.6777010000000008</c:v>
                </c:pt>
                <c:pt idx="1740">
                  <c:v>8.6332019999999989</c:v>
                </c:pt>
                <c:pt idx="1741">
                  <c:v>8.5885379999999998</c:v>
                </c:pt>
                <c:pt idx="1742">
                  <c:v>8.544276</c:v>
                </c:pt>
                <c:pt idx="1743">
                  <c:v>8.5000079999999993</c:v>
                </c:pt>
                <c:pt idx="1744">
                  <c:v>8.455305000000001</c:v>
                </c:pt>
                <c:pt idx="1745">
                  <c:v>8.4097290000000005</c:v>
                </c:pt>
                <c:pt idx="1746">
                  <c:v>8.3628239999999998</c:v>
                </c:pt>
                <c:pt idx="1747">
                  <c:v>8.3151630000000001</c:v>
                </c:pt>
                <c:pt idx="1748">
                  <c:v>8.2643249999999995</c:v>
                </c:pt>
                <c:pt idx="1749">
                  <c:v>8.2108589999999992</c:v>
                </c:pt>
                <c:pt idx="1750">
                  <c:v>8.1543749999999999</c:v>
                </c:pt>
                <c:pt idx="1751">
                  <c:v>8.0945040000000006</c:v>
                </c:pt>
                <c:pt idx="1752">
                  <c:v>8.030918999999999</c:v>
                </c:pt>
                <c:pt idx="1753">
                  <c:v>7.9633469999999997</c:v>
                </c:pt>
                <c:pt idx="1754">
                  <c:v>7.8930629999999997</c:v>
                </c:pt>
                <c:pt idx="1755">
                  <c:v>7.8169770000000005</c:v>
                </c:pt>
                <c:pt idx="1756">
                  <c:v>7.7363939999999998</c:v>
                </c:pt>
                <c:pt idx="1757">
                  <c:v>7.6512720000000005</c:v>
                </c:pt>
                <c:pt idx="1758">
                  <c:v>7.5616289999999999</c:v>
                </c:pt>
                <c:pt idx="1759">
                  <c:v>7.4675549999999999</c:v>
                </c:pt>
                <c:pt idx="1760">
                  <c:v>7.3712580000000001</c:v>
                </c:pt>
                <c:pt idx="1761">
                  <c:v>7.2689430000000002</c:v>
                </c:pt>
                <c:pt idx="1762">
                  <c:v>7.1628660000000002</c:v>
                </c:pt>
                <c:pt idx="1763">
                  <c:v>7.0533779999999995</c:v>
                </c:pt>
                <c:pt idx="1764">
                  <c:v>6.940893</c:v>
                </c:pt>
                <c:pt idx="1765">
                  <c:v>6.8258790000000005</c:v>
                </c:pt>
                <c:pt idx="1766">
                  <c:v>6.7088579999999993</c:v>
                </c:pt>
                <c:pt idx="1767">
                  <c:v>6.5928209999999998</c:v>
                </c:pt>
                <c:pt idx="1768">
                  <c:v>6.4735230000000001</c:v>
                </c:pt>
                <c:pt idx="1769">
                  <c:v>6.3540029999999996</c:v>
                </c:pt>
                <c:pt idx="1770">
                  <c:v>6.2349119999999996</c:v>
                </c:pt>
                <c:pt idx="1771">
                  <c:v>6.1169219999999997</c:v>
                </c:pt>
                <c:pt idx="1772">
                  <c:v>6.0007109999999999</c:v>
                </c:pt>
                <c:pt idx="1773">
                  <c:v>5.8869569999999998</c:v>
                </c:pt>
                <c:pt idx="1774">
                  <c:v>5.7785489999999999</c:v>
                </c:pt>
                <c:pt idx="1775">
                  <c:v>5.6716139999999999</c:v>
                </c:pt>
                <c:pt idx="1776">
                  <c:v>5.5690710000000001</c:v>
                </c:pt>
                <c:pt idx="1777">
                  <c:v>5.4715170000000004</c:v>
                </c:pt>
                <c:pt idx="1778">
                  <c:v>5.3795099999999998</c:v>
                </c:pt>
                <c:pt idx="1779">
                  <c:v>5.2935600000000003</c:v>
                </c:pt>
                <c:pt idx="1780">
                  <c:v>5.2141289999999998</c:v>
                </c:pt>
                <c:pt idx="1781">
                  <c:v>5.1430319999999998</c:v>
                </c:pt>
                <c:pt idx="1782">
                  <c:v>5.0776410000000007</c:v>
                </c:pt>
                <c:pt idx="1783">
                  <c:v>5.0197950000000002</c:v>
                </c:pt>
                <c:pt idx="1784">
                  <c:v>4.9697070000000005</c:v>
                </c:pt>
                <c:pt idx="1785">
                  <c:v>4.9275149999999996</c:v>
                </c:pt>
                <c:pt idx="1786">
                  <c:v>4.8932910000000005</c:v>
                </c:pt>
                <c:pt idx="1787">
                  <c:v>4.8674939999999998</c:v>
                </c:pt>
                <c:pt idx="1788">
                  <c:v>4.8489779999999998</c:v>
                </c:pt>
                <c:pt idx="1789">
                  <c:v>4.8382139999999998</c:v>
                </c:pt>
                <c:pt idx="1790">
                  <c:v>4.8349950000000002</c:v>
                </c:pt>
                <c:pt idx="1791">
                  <c:v>4.8390420000000001</c:v>
                </c:pt>
                <c:pt idx="1792">
                  <c:v>4.8500070000000006</c:v>
                </c:pt>
                <c:pt idx="1793">
                  <c:v>4.8674939999999998</c:v>
                </c:pt>
                <c:pt idx="1794">
                  <c:v>4.890498</c:v>
                </c:pt>
                <c:pt idx="1795">
                  <c:v>4.9194810000000002</c:v>
                </c:pt>
                <c:pt idx="1796">
                  <c:v>4.9534680000000009</c:v>
                </c:pt>
                <c:pt idx="1797">
                  <c:v>4.9918589999999998</c:v>
                </c:pt>
                <c:pt idx="1798">
                  <c:v>5.034027</c:v>
                </c:pt>
                <c:pt idx="1799">
                  <c:v>5.0793120000000007</c:v>
                </c:pt>
                <c:pt idx="1800">
                  <c:v>5.127033</c:v>
                </c:pt>
                <c:pt idx="1801">
                  <c:v>5.1754709999999999</c:v>
                </c:pt>
                <c:pt idx="1802">
                  <c:v>5.2259519999999995</c:v>
                </c:pt>
                <c:pt idx="1803">
                  <c:v>5.2767779999999993</c:v>
                </c:pt>
                <c:pt idx="1804">
                  <c:v>5.3272469999999998</c:v>
                </c:pt>
                <c:pt idx="1805">
                  <c:v>5.3766690000000006</c:v>
                </c:pt>
                <c:pt idx="1806">
                  <c:v>5.4243750000000004</c:v>
                </c:pt>
                <c:pt idx="1807">
                  <c:v>5.4697170000000002</c:v>
                </c:pt>
                <c:pt idx="1808">
                  <c:v>5.5112459999999999</c:v>
                </c:pt>
                <c:pt idx="1809">
                  <c:v>5.5501229999999993</c:v>
                </c:pt>
                <c:pt idx="1810">
                  <c:v>5.584911</c:v>
                </c:pt>
                <c:pt idx="1811">
                  <c:v>5.6151119999999999</c:v>
                </c:pt>
                <c:pt idx="1812">
                  <c:v>5.6402850000000004</c:v>
                </c:pt>
                <c:pt idx="1813">
                  <c:v>5.6600399999999995</c:v>
                </c:pt>
                <c:pt idx="1814">
                  <c:v>5.6738220000000004</c:v>
                </c:pt>
                <c:pt idx="1815">
                  <c:v>5.6819310000000005</c:v>
                </c:pt>
                <c:pt idx="1816">
                  <c:v>5.6838150000000001</c:v>
                </c:pt>
                <c:pt idx="1817">
                  <c:v>5.6793270000000007</c:v>
                </c:pt>
                <c:pt idx="1818">
                  <c:v>5.6683859999999999</c:v>
                </c:pt>
                <c:pt idx="1819">
                  <c:v>5.6509770000000001</c:v>
                </c:pt>
                <c:pt idx="1820">
                  <c:v>5.6271539999999991</c:v>
                </c:pt>
                <c:pt idx="1821">
                  <c:v>5.5977030000000001</c:v>
                </c:pt>
                <c:pt idx="1822">
                  <c:v>5.5615679999999994</c:v>
                </c:pt>
                <c:pt idx="1823">
                  <c:v>5.5195379999999998</c:v>
                </c:pt>
                <c:pt idx="1824">
                  <c:v>5.4719009999999999</c:v>
                </c:pt>
                <c:pt idx="1825">
                  <c:v>5.4189989999999995</c:v>
                </c:pt>
                <c:pt idx="1826">
                  <c:v>5.3612279999999997</c:v>
                </c:pt>
                <c:pt idx="1827">
                  <c:v>5.2990199999999996</c:v>
                </c:pt>
                <c:pt idx="1828">
                  <c:v>5.2342409999999999</c:v>
                </c:pt>
                <c:pt idx="1829">
                  <c:v>5.1646890000000001</c:v>
                </c:pt>
                <c:pt idx="1830">
                  <c:v>5.092212</c:v>
                </c:pt>
                <c:pt idx="1831">
                  <c:v>5.0173590000000008</c:v>
                </c:pt>
                <c:pt idx="1832">
                  <c:v>4.940709</c:v>
                </c:pt>
                <c:pt idx="1833">
                  <c:v>4.8628319999999992</c:v>
                </c:pt>
                <c:pt idx="1834">
                  <c:v>4.7843070000000001</c:v>
                </c:pt>
                <c:pt idx="1835">
                  <c:v>4.7073119999999999</c:v>
                </c:pt>
                <c:pt idx="1836">
                  <c:v>4.6291859999999998</c:v>
                </c:pt>
                <c:pt idx="1837">
                  <c:v>4.5520800000000001</c:v>
                </c:pt>
                <c:pt idx="1838">
                  <c:v>4.4765100000000002</c:v>
                </c:pt>
                <c:pt idx="1839">
                  <c:v>4.402965</c:v>
                </c:pt>
                <c:pt idx="1840">
                  <c:v>4.3318950000000003</c:v>
                </c:pt>
                <c:pt idx="1841">
                  <c:v>4.2650699999999997</c:v>
                </c:pt>
                <c:pt idx="1842">
                  <c:v>4.200075</c:v>
                </c:pt>
                <c:pt idx="1843">
                  <c:v>4.1386469999999997</c:v>
                </c:pt>
                <c:pt idx="1844">
                  <c:v>4.0810559999999994</c:v>
                </c:pt>
                <c:pt idx="1845">
                  <c:v>4.0275210000000001</c:v>
                </c:pt>
                <c:pt idx="1846">
                  <c:v>3.9782010000000003</c:v>
                </c:pt>
                <c:pt idx="1847">
                  <c:v>3.9332069999999999</c:v>
                </c:pt>
                <c:pt idx="1848">
                  <c:v>3.893373</c:v>
                </c:pt>
                <c:pt idx="1849">
                  <c:v>3.857037</c:v>
                </c:pt>
                <c:pt idx="1850">
                  <c:v>3.825021</c:v>
                </c:pt>
                <c:pt idx="1851">
                  <c:v>3.7972169999999998</c:v>
                </c:pt>
                <c:pt idx="1852">
                  <c:v>3.7734749999999999</c:v>
                </c:pt>
                <c:pt idx="1853">
                  <c:v>3.7535970000000001</c:v>
                </c:pt>
                <c:pt idx="1854">
                  <c:v>3.737349</c:v>
                </c:pt>
                <c:pt idx="1855">
                  <c:v>3.7246920000000001</c:v>
                </c:pt>
                <c:pt idx="1856">
                  <c:v>3.714801</c:v>
                </c:pt>
                <c:pt idx="1857">
                  <c:v>3.7076519999999999</c:v>
                </c:pt>
                <c:pt idx="1858">
                  <c:v>3.7029000000000001</c:v>
                </c:pt>
                <c:pt idx="1859">
                  <c:v>3.7001879999999998</c:v>
                </c:pt>
                <c:pt idx="1860">
                  <c:v>3.6991589999999999</c:v>
                </c:pt>
                <c:pt idx="1861">
                  <c:v>3.6994440000000002</c:v>
                </c:pt>
                <c:pt idx="1862">
                  <c:v>3.7006590000000004</c:v>
                </c:pt>
                <c:pt idx="1863">
                  <c:v>3.7025130000000002</c:v>
                </c:pt>
                <c:pt idx="1864">
                  <c:v>3.7046609999999998</c:v>
                </c:pt>
                <c:pt idx="1865">
                  <c:v>3.7067910000000004</c:v>
                </c:pt>
                <c:pt idx="1866">
                  <c:v>3.7086300000000003</c:v>
                </c:pt>
                <c:pt idx="1867">
                  <c:v>3.7099199999999999</c:v>
                </c:pt>
                <c:pt idx="1868">
                  <c:v>3.710445</c:v>
                </c:pt>
                <c:pt idx="1869">
                  <c:v>3.7100520000000001</c:v>
                </c:pt>
                <c:pt idx="1870">
                  <c:v>3.7085759999999999</c:v>
                </c:pt>
                <c:pt idx="1871">
                  <c:v>3.705921</c:v>
                </c:pt>
                <c:pt idx="1872">
                  <c:v>3.7020239999999998</c:v>
                </c:pt>
                <c:pt idx="1873">
                  <c:v>3.6968669999999997</c:v>
                </c:pt>
                <c:pt idx="1874">
                  <c:v>3.690474</c:v>
                </c:pt>
                <c:pt idx="1875">
                  <c:v>3.6830670000000003</c:v>
                </c:pt>
                <c:pt idx="1876">
                  <c:v>3.674436</c:v>
                </c:pt>
                <c:pt idx="1877">
                  <c:v>3.664857</c:v>
                </c:pt>
                <c:pt idx="1878">
                  <c:v>3.6544860000000003</c:v>
                </c:pt>
                <c:pt idx="1879">
                  <c:v>3.6435119999999999</c:v>
                </c:pt>
                <c:pt idx="1880">
                  <c:v>3.6321479999999999</c:v>
                </c:pt>
                <c:pt idx="1881">
                  <c:v>3.620625</c:v>
                </c:pt>
                <c:pt idx="1882">
                  <c:v>3.6094079999999997</c:v>
                </c:pt>
                <c:pt idx="1883">
                  <c:v>3.5982810000000001</c:v>
                </c:pt>
                <c:pt idx="1884">
                  <c:v>3.5877240000000001</c:v>
                </c:pt>
                <c:pt idx="1885">
                  <c:v>3.5779920000000001</c:v>
                </c:pt>
                <c:pt idx="1886">
                  <c:v>3.5693190000000001</c:v>
                </c:pt>
                <c:pt idx="1887">
                  <c:v>3.5619359999999998</c:v>
                </c:pt>
                <c:pt idx="1888">
                  <c:v>3.5560529999999999</c:v>
                </c:pt>
                <c:pt idx="1889">
                  <c:v>3.5519249999999998</c:v>
                </c:pt>
                <c:pt idx="1890">
                  <c:v>3.5495369999999999</c:v>
                </c:pt>
                <c:pt idx="1891">
                  <c:v>3.5491319999999997</c:v>
                </c:pt>
                <c:pt idx="1892">
                  <c:v>3.5508090000000001</c:v>
                </c:pt>
                <c:pt idx="1893">
                  <c:v>3.5546340000000001</c:v>
                </c:pt>
                <c:pt idx="1894">
                  <c:v>3.5606430000000002</c:v>
                </c:pt>
                <c:pt idx="1895">
                  <c:v>3.568641</c:v>
                </c:pt>
                <c:pt idx="1896">
                  <c:v>3.5789219999999999</c:v>
                </c:pt>
                <c:pt idx="1897">
                  <c:v>3.5912639999999998</c:v>
                </c:pt>
                <c:pt idx="1898">
                  <c:v>3.605556</c:v>
                </c:pt>
                <c:pt idx="1899">
                  <c:v>3.621648</c:v>
                </c:pt>
                <c:pt idx="1900">
                  <c:v>3.6393659999999999</c:v>
                </c:pt>
                <c:pt idx="1901">
                  <c:v>3.6584999999999996</c:v>
                </c:pt>
                <c:pt idx="1902">
                  <c:v>3.6783959999999998</c:v>
                </c:pt>
                <c:pt idx="1903">
                  <c:v>3.69963</c:v>
                </c:pt>
                <c:pt idx="1904">
                  <c:v>3.721533</c:v>
                </c:pt>
                <c:pt idx="1905">
                  <c:v>3.743814</c:v>
                </c:pt>
                <c:pt idx="1906">
                  <c:v>3.7661819999999997</c:v>
                </c:pt>
                <c:pt idx="1907">
                  <c:v>3.7883369999999998</c:v>
                </c:pt>
                <c:pt idx="1908">
                  <c:v>3.8099819999999998</c:v>
                </c:pt>
                <c:pt idx="1909">
                  <c:v>3.830403</c:v>
                </c:pt>
                <c:pt idx="1910">
                  <c:v>3.8501790000000002</c:v>
                </c:pt>
                <c:pt idx="1911">
                  <c:v>3.8685990000000001</c:v>
                </c:pt>
                <c:pt idx="1912">
                  <c:v>3.8854109999999999</c:v>
                </c:pt>
                <c:pt idx="1913">
                  <c:v>3.9003840000000003</c:v>
                </c:pt>
                <c:pt idx="1914">
                  <c:v>3.9133079999999998</c:v>
                </c:pt>
                <c:pt idx="1915">
                  <c:v>3.9240059999999999</c:v>
                </c:pt>
                <c:pt idx="1916">
                  <c:v>3.9321840000000003</c:v>
                </c:pt>
                <c:pt idx="1917">
                  <c:v>3.9380610000000003</c:v>
                </c:pt>
                <c:pt idx="1918">
                  <c:v>3.9413609999999997</c:v>
                </c:pt>
                <c:pt idx="1919">
                  <c:v>3.9420299999999999</c:v>
                </c:pt>
                <c:pt idx="1920">
                  <c:v>3.9400499999999998</c:v>
                </c:pt>
                <c:pt idx="1921">
                  <c:v>3.9354390000000001</c:v>
                </c:pt>
                <c:pt idx="1922">
                  <c:v>3.928248</c:v>
                </c:pt>
                <c:pt idx="1923">
                  <c:v>3.9187740000000004</c:v>
                </c:pt>
                <c:pt idx="1924">
                  <c:v>3.9067379999999998</c:v>
                </c:pt>
                <c:pt idx="1925">
                  <c:v>3.8924430000000001</c:v>
                </c:pt>
                <c:pt idx="1926">
                  <c:v>3.8760569999999999</c:v>
                </c:pt>
                <c:pt idx="1927">
                  <c:v>3.8577629999999998</c:v>
                </c:pt>
                <c:pt idx="1928">
                  <c:v>3.8377590000000001</c:v>
                </c:pt>
                <c:pt idx="1929">
                  <c:v>3.8167200000000001</c:v>
                </c:pt>
                <c:pt idx="1930">
                  <c:v>3.7939890000000003</c:v>
                </c:pt>
                <c:pt idx="1931">
                  <c:v>3.7702259999999996</c:v>
                </c:pt>
                <c:pt idx="1932">
                  <c:v>3.7456739999999997</c:v>
                </c:pt>
                <c:pt idx="1933">
                  <c:v>3.720567</c:v>
                </c:pt>
                <c:pt idx="1934">
                  <c:v>3.6951390000000002</c:v>
                </c:pt>
                <c:pt idx="1935">
                  <c:v>3.6696179999999998</c:v>
                </c:pt>
                <c:pt idx="1936">
                  <c:v>3.644733</c:v>
                </c:pt>
                <c:pt idx="1937">
                  <c:v>3.6196440000000001</c:v>
                </c:pt>
                <c:pt idx="1938">
                  <c:v>3.5950589999999996</c:v>
                </c:pt>
                <c:pt idx="1939">
                  <c:v>3.5711339999999998</c:v>
                </c:pt>
                <c:pt idx="1940">
                  <c:v>3.5480160000000001</c:v>
                </c:pt>
                <c:pt idx="1941">
                  <c:v>3.5258189999999998</c:v>
                </c:pt>
                <c:pt idx="1942">
                  <c:v>3.504642</c:v>
                </c:pt>
                <c:pt idx="1943">
                  <c:v>3.484944</c:v>
                </c:pt>
                <c:pt idx="1944">
                  <c:v>3.4659450000000001</c:v>
                </c:pt>
                <c:pt idx="1945">
                  <c:v>3.448089</c:v>
                </c:pt>
                <c:pt idx="1946">
                  <c:v>3.4313579999999999</c:v>
                </c:pt>
                <c:pt idx="1947">
                  <c:v>3.4157220000000001</c:v>
                </c:pt>
                <c:pt idx="1948">
                  <c:v>3.4011239999999998</c:v>
                </c:pt>
                <c:pt idx="1949">
                  <c:v>3.3874770000000001</c:v>
                </c:pt>
                <c:pt idx="1950">
                  <c:v>3.374943</c:v>
                </c:pt>
                <c:pt idx="1951">
                  <c:v>3.362886</c:v>
                </c:pt>
                <c:pt idx="1952">
                  <c:v>3.3514409999999999</c:v>
                </c:pt>
                <c:pt idx="1953">
                  <c:v>3.3404699999999998</c:v>
                </c:pt>
                <c:pt idx="1954">
                  <c:v>3.3298200000000002</c:v>
                </c:pt>
                <c:pt idx="1955">
                  <c:v>3.3193440000000001</c:v>
                </c:pt>
                <c:pt idx="1956">
                  <c:v>3.3090929999999998</c:v>
                </c:pt>
                <c:pt idx="1957">
                  <c:v>3.2984939999999998</c:v>
                </c:pt>
                <c:pt idx="1958">
                  <c:v>3.287604</c:v>
                </c:pt>
                <c:pt idx="1959">
                  <c:v>3.2762880000000001</c:v>
                </c:pt>
                <c:pt idx="1960">
                  <c:v>3.264405</c:v>
                </c:pt>
                <c:pt idx="1961">
                  <c:v>3.2518470000000002</c:v>
                </c:pt>
                <c:pt idx="1962">
                  <c:v>3.2385060000000001</c:v>
                </c:pt>
                <c:pt idx="1963">
                  <c:v>3.2246009999999998</c:v>
                </c:pt>
                <c:pt idx="1964">
                  <c:v>3.2094900000000002</c:v>
                </c:pt>
                <c:pt idx="1965">
                  <c:v>3.1934130000000001</c:v>
                </c:pt>
                <c:pt idx="1966">
                  <c:v>3.1763489999999996</c:v>
                </c:pt>
                <c:pt idx="1967">
                  <c:v>3.1583099999999997</c:v>
                </c:pt>
                <c:pt idx="1968">
                  <c:v>3.1393260000000001</c:v>
                </c:pt>
                <c:pt idx="1969">
                  <c:v>3.1194510000000002</c:v>
                </c:pt>
                <c:pt idx="1970">
                  <c:v>3.0991979999999999</c:v>
                </c:pt>
                <c:pt idx="1971">
                  <c:v>3.077823</c:v>
                </c:pt>
                <c:pt idx="1972">
                  <c:v>3.055866</c:v>
                </c:pt>
                <c:pt idx="1973">
                  <c:v>3.033477</c:v>
                </c:pt>
                <c:pt idx="1974">
                  <c:v>3.010821</c:v>
                </c:pt>
                <c:pt idx="1975">
                  <c:v>2.9880810000000002</c:v>
                </c:pt>
                <c:pt idx="1976">
                  <c:v>2.9654580000000004</c:v>
                </c:pt>
                <c:pt idx="1977">
                  <c:v>2.9436089999999999</c:v>
                </c:pt>
                <c:pt idx="1978">
                  <c:v>2.9218440000000001</c:v>
                </c:pt>
                <c:pt idx="1979">
                  <c:v>2.9008439999999998</c:v>
                </c:pt>
                <c:pt idx="1980">
                  <c:v>2.8808400000000001</c:v>
                </c:pt>
                <c:pt idx="1981">
                  <c:v>2.8620570000000001</c:v>
                </c:pt>
                <c:pt idx="1982">
                  <c:v>2.8447200000000001</c:v>
                </c:pt>
                <c:pt idx="1983">
                  <c:v>2.829348</c:v>
                </c:pt>
                <c:pt idx="1984">
                  <c:v>2.8154999999999997</c:v>
                </c:pt>
                <c:pt idx="1985">
                  <c:v>2.8037130000000001</c:v>
                </c:pt>
                <c:pt idx="1986">
                  <c:v>2.7941609999999999</c:v>
                </c:pt>
                <c:pt idx="1987">
                  <c:v>2.7870029999999999</c:v>
                </c:pt>
                <c:pt idx="1988">
                  <c:v>2.7823709999999999</c:v>
                </c:pt>
                <c:pt idx="1989">
                  <c:v>2.7803820000000004</c:v>
                </c:pt>
                <c:pt idx="1990">
                  <c:v>2.7810750000000004</c:v>
                </c:pt>
                <c:pt idx="1991">
                  <c:v>2.7845369999999998</c:v>
                </c:pt>
                <c:pt idx="1992">
                  <c:v>2.79081</c:v>
                </c:pt>
                <c:pt idx="1993">
                  <c:v>2.7998909999999997</c:v>
                </c:pt>
                <c:pt idx="1994">
                  <c:v>2.811747</c:v>
                </c:pt>
                <c:pt idx="1995">
                  <c:v>2.8263150000000001</c:v>
                </c:pt>
                <c:pt idx="1996">
                  <c:v>2.843493</c:v>
                </c:pt>
                <c:pt idx="1997">
                  <c:v>2.8627289999999999</c:v>
                </c:pt>
                <c:pt idx="1998">
                  <c:v>2.884665</c:v>
                </c:pt>
                <c:pt idx="1999">
                  <c:v>2.9087399999999999</c:v>
                </c:pt>
                <c:pt idx="2000">
                  <c:v>2.9347349999999999</c:v>
                </c:pt>
                <c:pt idx="2001">
                  <c:v>2.9624040000000003</c:v>
                </c:pt>
                <c:pt idx="2002">
                  <c:v>2.9914740000000002</c:v>
                </c:pt>
                <c:pt idx="2003">
                  <c:v>3.0216569999999998</c:v>
                </c:pt>
                <c:pt idx="2004">
                  <c:v>3.0519959999999999</c:v>
                </c:pt>
                <c:pt idx="2005">
                  <c:v>3.0834359999999998</c:v>
                </c:pt>
                <c:pt idx="2006">
                  <c:v>3.115005</c:v>
                </c:pt>
                <c:pt idx="2007">
                  <c:v>3.1463459999999999</c:v>
                </c:pt>
                <c:pt idx="2008">
                  <c:v>3.1770960000000001</c:v>
                </c:pt>
                <c:pt idx="2009">
                  <c:v>3.2068829999999999</c:v>
                </c:pt>
                <c:pt idx="2010">
                  <c:v>3.2347739999999998</c:v>
                </c:pt>
                <c:pt idx="2011">
                  <c:v>3.2615700000000003</c:v>
                </c:pt>
                <c:pt idx="2012">
                  <c:v>3.286308</c:v>
                </c:pt>
                <c:pt idx="2013">
                  <c:v>3.30864</c:v>
                </c:pt>
                <c:pt idx="2014">
                  <c:v>3.3282209999999997</c:v>
                </c:pt>
                <c:pt idx="2015">
                  <c:v>3.3447270000000002</c:v>
                </c:pt>
                <c:pt idx="2016">
                  <c:v>3.3578490000000003</c:v>
                </c:pt>
                <c:pt idx="2017">
                  <c:v>3.3671520000000004</c:v>
                </c:pt>
                <c:pt idx="2018">
                  <c:v>3.3727650000000002</c:v>
                </c:pt>
                <c:pt idx="2019">
                  <c:v>3.3742229999999998</c:v>
                </c:pt>
                <c:pt idx="2020">
                  <c:v>3.3713219999999997</c:v>
                </c:pt>
                <c:pt idx="2021">
                  <c:v>3.3638849999999998</c:v>
                </c:pt>
                <c:pt idx="2022">
                  <c:v>3.3517739999999998</c:v>
                </c:pt>
                <c:pt idx="2023">
                  <c:v>3.3348839999999997</c:v>
                </c:pt>
                <c:pt idx="2024">
                  <c:v>3.3136290000000002</c:v>
                </c:pt>
                <c:pt idx="2025">
                  <c:v>3.2870939999999997</c:v>
                </c:pt>
                <c:pt idx="2026">
                  <c:v>3.2556659999999997</c:v>
                </c:pt>
                <c:pt idx="2027">
                  <c:v>3.2193749999999999</c:v>
                </c:pt>
                <c:pt idx="2028">
                  <c:v>3.1782960000000005</c:v>
                </c:pt>
                <c:pt idx="2029">
                  <c:v>3.1325249999999998</c:v>
                </c:pt>
                <c:pt idx="2030">
                  <c:v>3.0821969999999999</c:v>
                </c:pt>
                <c:pt idx="2031">
                  <c:v>3.028635</c:v>
                </c:pt>
                <c:pt idx="2032">
                  <c:v>2.9698020000000001</c:v>
                </c:pt>
                <c:pt idx="2033">
                  <c:v>2.9069879999999997</c:v>
                </c:pt>
                <c:pt idx="2034">
                  <c:v>2.8404419999999999</c:v>
                </c:pt>
                <c:pt idx="2035">
                  <c:v>2.7704249999999999</c:v>
                </c:pt>
                <c:pt idx="2036">
                  <c:v>2.6972309999999999</c:v>
                </c:pt>
                <c:pt idx="2037">
                  <c:v>2.622738</c:v>
                </c:pt>
                <c:pt idx="2038">
                  <c:v>2.5441590000000001</c:v>
                </c:pt>
                <c:pt idx="2039">
                  <c:v>2.4633419999999999</c:v>
                </c:pt>
                <c:pt idx="2040">
                  <c:v>2.3806259999999999</c:v>
                </c:pt>
                <c:pt idx="2041">
                  <c:v>2.2963499999999999</c:v>
                </c:pt>
                <c:pt idx="2042">
                  <c:v>2.2108560000000002</c:v>
                </c:pt>
                <c:pt idx="2043">
                  <c:v>2.1244830000000001</c:v>
                </c:pt>
                <c:pt idx="2044">
                  <c:v>2.0393490000000001</c:v>
                </c:pt>
                <c:pt idx="2045">
                  <c:v>1.952229</c:v>
                </c:pt>
                <c:pt idx="2046">
                  <c:v>1.8652139999999999</c:v>
                </c:pt>
                <c:pt idx="2047">
                  <c:v>1.77861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F8-4A7A-8B1E-77624B7DFE7D}"/>
            </c:ext>
          </c:extLst>
        </c:ser>
        <c:ser>
          <c:idx val="4"/>
          <c:order val="3"/>
          <c:tx>
            <c:v>Simulated Near NaI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Sheet5!$Y$2:$Y$2050</c:f>
              <c:numCache>
                <c:formatCode>General</c:formatCode>
                <c:ptCount val="2049"/>
                <c:pt idx="0">
                  <c:v>0</c:v>
                </c:pt>
                <c:pt idx="1">
                  <c:v>3059074.1240079999</c:v>
                </c:pt>
                <c:pt idx="2">
                  <c:v>290650.93027949997</c:v>
                </c:pt>
                <c:pt idx="3">
                  <c:v>64378.423102000008</c:v>
                </c:pt>
                <c:pt idx="4">
                  <c:v>71417.655560999992</c:v>
                </c:pt>
                <c:pt idx="5">
                  <c:v>76843.439802499997</c:v>
                </c:pt>
                <c:pt idx="6">
                  <c:v>85034.428142999997</c:v>
                </c:pt>
                <c:pt idx="7">
                  <c:v>100412.77906450001</c:v>
                </c:pt>
                <c:pt idx="8">
                  <c:v>124805.1621145</c:v>
                </c:pt>
                <c:pt idx="9">
                  <c:v>157620.17413100001</c:v>
                </c:pt>
                <c:pt idx="10">
                  <c:v>194475.75661499999</c:v>
                </c:pt>
                <c:pt idx="11">
                  <c:v>227741.48017600001</c:v>
                </c:pt>
                <c:pt idx="12">
                  <c:v>249659.05992300002</c:v>
                </c:pt>
                <c:pt idx="13">
                  <c:v>257269.54272949998</c:v>
                </c:pt>
                <c:pt idx="14">
                  <c:v>254952.90062899998</c:v>
                </c:pt>
                <c:pt idx="15">
                  <c:v>249167.23367199997</c:v>
                </c:pt>
                <c:pt idx="16">
                  <c:v>243099.7232755</c:v>
                </c:pt>
                <c:pt idx="17">
                  <c:v>237118.64460200001</c:v>
                </c:pt>
                <c:pt idx="18">
                  <c:v>230502.624044</c:v>
                </c:pt>
                <c:pt idx="19">
                  <c:v>222142.84715700001</c:v>
                </c:pt>
                <c:pt idx="20">
                  <c:v>211547.348726</c:v>
                </c:pt>
                <c:pt idx="21">
                  <c:v>199650.06078150001</c:v>
                </c:pt>
                <c:pt idx="22">
                  <c:v>188147.97169000001</c:v>
                </c:pt>
                <c:pt idx="23">
                  <c:v>178083.11027150002</c:v>
                </c:pt>
                <c:pt idx="24">
                  <c:v>169536.26984349999</c:v>
                </c:pt>
                <c:pt idx="25">
                  <c:v>161989.39995699999</c:v>
                </c:pt>
                <c:pt idx="26">
                  <c:v>155008.01318100002</c:v>
                </c:pt>
                <c:pt idx="27">
                  <c:v>148329.907901</c:v>
                </c:pt>
                <c:pt idx="28">
                  <c:v>141742.70573399999</c:v>
                </c:pt>
                <c:pt idx="29">
                  <c:v>135132.54750799999</c:v>
                </c:pt>
                <c:pt idx="30">
                  <c:v>128444.22240300001</c:v>
                </c:pt>
                <c:pt idx="31">
                  <c:v>121860.9740495</c:v>
                </c:pt>
                <c:pt idx="32">
                  <c:v>115646.42187349999</c:v>
                </c:pt>
                <c:pt idx="33">
                  <c:v>110089.104125</c:v>
                </c:pt>
                <c:pt idx="34">
                  <c:v>105257.07157</c:v>
                </c:pt>
                <c:pt idx="35">
                  <c:v>101067.71670800001</c:v>
                </c:pt>
                <c:pt idx="36">
                  <c:v>97311.632005000007</c:v>
                </c:pt>
                <c:pt idx="37">
                  <c:v>93853.132736999993</c:v>
                </c:pt>
                <c:pt idx="38">
                  <c:v>90624.67782550001</c:v>
                </c:pt>
                <c:pt idx="39">
                  <c:v>87646.417764500002</c:v>
                </c:pt>
                <c:pt idx="40">
                  <c:v>84897.605114000005</c:v>
                </c:pt>
                <c:pt idx="41">
                  <c:v>82325.586080499997</c:v>
                </c:pt>
                <c:pt idx="42">
                  <c:v>79824.49237349999</c:v>
                </c:pt>
                <c:pt idx="43">
                  <c:v>77336.763339500001</c:v>
                </c:pt>
                <c:pt idx="44">
                  <c:v>74851.5752985</c:v>
                </c:pt>
                <c:pt idx="45">
                  <c:v>72437.243354000006</c:v>
                </c:pt>
                <c:pt idx="46">
                  <c:v>70156.28376749999</c:v>
                </c:pt>
                <c:pt idx="47">
                  <c:v>68058.713831500005</c:v>
                </c:pt>
                <c:pt idx="48">
                  <c:v>66125.883001499998</c:v>
                </c:pt>
                <c:pt idx="49">
                  <c:v>64315.359314500005</c:v>
                </c:pt>
                <c:pt idx="50">
                  <c:v>62554.7670125</c:v>
                </c:pt>
                <c:pt idx="51">
                  <c:v>60793.582143</c:v>
                </c:pt>
                <c:pt idx="52">
                  <c:v>59007.032244999995</c:v>
                </c:pt>
                <c:pt idx="53">
                  <c:v>57187.994727500001</c:v>
                </c:pt>
                <c:pt idx="54">
                  <c:v>55365.456579999998</c:v>
                </c:pt>
                <c:pt idx="55">
                  <c:v>53562.132791999997</c:v>
                </c:pt>
                <c:pt idx="56">
                  <c:v>51810.946711999997</c:v>
                </c:pt>
                <c:pt idx="57">
                  <c:v>50117.117378999996</c:v>
                </c:pt>
                <c:pt idx="58">
                  <c:v>48485.389337000001</c:v>
                </c:pt>
                <c:pt idx="59">
                  <c:v>46897.880112999999</c:v>
                </c:pt>
                <c:pt idx="60">
                  <c:v>45350.041670500003</c:v>
                </c:pt>
                <c:pt idx="61">
                  <c:v>43832.455275</c:v>
                </c:pt>
                <c:pt idx="62">
                  <c:v>42359.074054500001</c:v>
                </c:pt>
                <c:pt idx="63">
                  <c:v>40939.508176000003</c:v>
                </c:pt>
                <c:pt idx="64">
                  <c:v>39596.611502</c:v>
                </c:pt>
                <c:pt idx="65">
                  <c:v>38337.243094500001</c:v>
                </c:pt>
                <c:pt idx="66">
                  <c:v>37171.071476000005</c:v>
                </c:pt>
                <c:pt idx="67">
                  <c:v>36090.529709499999</c:v>
                </c:pt>
                <c:pt idx="68">
                  <c:v>35092.672993</c:v>
                </c:pt>
                <c:pt idx="69">
                  <c:v>34164.395118</c:v>
                </c:pt>
                <c:pt idx="70">
                  <c:v>33300.831287500005</c:v>
                </c:pt>
                <c:pt idx="71">
                  <c:v>32490.912044500001</c:v>
                </c:pt>
                <c:pt idx="72">
                  <c:v>31731.806795499997</c:v>
                </c:pt>
                <c:pt idx="73">
                  <c:v>31015.792325000002</c:v>
                </c:pt>
                <c:pt idx="74">
                  <c:v>30343.116688500002</c:v>
                </c:pt>
                <c:pt idx="75">
                  <c:v>29710.7300875</c:v>
                </c:pt>
                <c:pt idx="76">
                  <c:v>29122.445215500004</c:v>
                </c:pt>
                <c:pt idx="77">
                  <c:v>28584.209937500003</c:v>
                </c:pt>
                <c:pt idx="78">
                  <c:v>28100.388403500001</c:v>
                </c:pt>
                <c:pt idx="79">
                  <c:v>27679.721664000001</c:v>
                </c:pt>
                <c:pt idx="80">
                  <c:v>27325.567741499999</c:v>
                </c:pt>
                <c:pt idx="81">
                  <c:v>27040.825301000001</c:v>
                </c:pt>
                <c:pt idx="82">
                  <c:v>26820.7727725</c:v>
                </c:pt>
                <c:pt idx="83">
                  <c:v>26657.510383000001</c:v>
                </c:pt>
                <c:pt idx="84">
                  <c:v>26537.489793500001</c:v>
                </c:pt>
                <c:pt idx="85">
                  <c:v>26446.912142000001</c:v>
                </c:pt>
                <c:pt idx="86">
                  <c:v>26373.002022500001</c:v>
                </c:pt>
                <c:pt idx="87">
                  <c:v>26308.675396499999</c:v>
                </c:pt>
                <c:pt idx="88">
                  <c:v>26252.853332999999</c:v>
                </c:pt>
                <c:pt idx="89">
                  <c:v>26210.798113500001</c:v>
                </c:pt>
                <c:pt idx="90">
                  <c:v>26190.097772999998</c:v>
                </c:pt>
                <c:pt idx="91">
                  <c:v>26196.551164000004</c:v>
                </c:pt>
                <c:pt idx="92">
                  <c:v>26229.163768499999</c:v>
                </c:pt>
                <c:pt idx="93">
                  <c:v>26277.3008505</c:v>
                </c:pt>
                <c:pt idx="94">
                  <c:v>26321.832911499998</c:v>
                </c:pt>
                <c:pt idx="95">
                  <c:v>26339.000281999997</c:v>
                </c:pt>
                <c:pt idx="96">
                  <c:v>26307.795265500001</c:v>
                </c:pt>
                <c:pt idx="97">
                  <c:v>26216.330685999998</c:v>
                </c:pt>
                <c:pt idx="98">
                  <c:v>26064.1135545</c:v>
                </c:pt>
                <c:pt idx="99">
                  <c:v>25860.929703000002</c:v>
                </c:pt>
                <c:pt idx="100">
                  <c:v>25616.810481500001</c:v>
                </c:pt>
                <c:pt idx="101">
                  <c:v>25335.801704500002</c:v>
                </c:pt>
                <c:pt idx="102">
                  <c:v>25005.198371999999</c:v>
                </c:pt>
                <c:pt idx="103">
                  <c:v>24599.011398500003</c:v>
                </c:pt>
                <c:pt idx="104">
                  <c:v>24084.200647500002</c:v>
                </c:pt>
                <c:pt idx="105">
                  <c:v>23429.258583499999</c:v>
                </c:pt>
                <c:pt idx="106">
                  <c:v>22625.135785000002</c:v>
                </c:pt>
                <c:pt idx="107">
                  <c:v>21682.577945000001</c:v>
                </c:pt>
                <c:pt idx="108">
                  <c:v>20645.469257000001</c:v>
                </c:pt>
                <c:pt idx="109">
                  <c:v>19568.2321835</c:v>
                </c:pt>
                <c:pt idx="110">
                  <c:v>18519.804390500001</c:v>
                </c:pt>
                <c:pt idx="111">
                  <c:v>17553.5373755</c:v>
                </c:pt>
                <c:pt idx="112">
                  <c:v>16714.105071999998</c:v>
                </c:pt>
                <c:pt idx="113">
                  <c:v>16017.809261999999</c:v>
                </c:pt>
                <c:pt idx="114">
                  <c:v>15467.339223000001</c:v>
                </c:pt>
                <c:pt idx="115">
                  <c:v>15045.383115000001</c:v>
                </c:pt>
                <c:pt idx="116">
                  <c:v>14730.295562500001</c:v>
                </c:pt>
                <c:pt idx="117">
                  <c:v>14494.994514</c:v>
                </c:pt>
                <c:pt idx="118">
                  <c:v>14316.688669499999</c:v>
                </c:pt>
                <c:pt idx="119">
                  <c:v>14175.119315</c:v>
                </c:pt>
                <c:pt idx="120">
                  <c:v>14056.2875915</c:v>
                </c:pt>
                <c:pt idx="121">
                  <c:v>13949.511191</c:v>
                </c:pt>
                <c:pt idx="122">
                  <c:v>13848.464388499999</c:v>
                </c:pt>
                <c:pt idx="123">
                  <c:v>13748.273804999999</c:v>
                </c:pt>
                <c:pt idx="124">
                  <c:v>13646.30099</c:v>
                </c:pt>
                <c:pt idx="125">
                  <c:v>13539.8425085</c:v>
                </c:pt>
                <c:pt idx="126">
                  <c:v>13427.4993755</c:v>
                </c:pt>
                <c:pt idx="127">
                  <c:v>13307.356853000001</c:v>
                </c:pt>
                <c:pt idx="128">
                  <c:v>13178.6868185</c:v>
                </c:pt>
                <c:pt idx="129">
                  <c:v>13041.524597500002</c:v>
                </c:pt>
                <c:pt idx="130">
                  <c:v>12895.898974000002</c:v>
                </c:pt>
                <c:pt idx="131">
                  <c:v>12743.8582355</c:v>
                </c:pt>
                <c:pt idx="132">
                  <c:v>12586.952990499998</c:v>
                </c:pt>
                <c:pt idx="133">
                  <c:v>12428.408982499999</c:v>
                </c:pt>
                <c:pt idx="134">
                  <c:v>12270.2016535</c:v>
                </c:pt>
                <c:pt idx="135">
                  <c:v>12115.257623</c:v>
                </c:pt>
                <c:pt idx="136">
                  <c:v>11964.610619499999</c:v>
                </c:pt>
                <c:pt idx="137">
                  <c:v>11819.799516000001</c:v>
                </c:pt>
                <c:pt idx="138">
                  <c:v>11680.447912</c:v>
                </c:pt>
                <c:pt idx="139">
                  <c:v>11546.802350999998</c:v>
                </c:pt>
                <c:pt idx="140">
                  <c:v>11417.690669</c:v>
                </c:pt>
                <c:pt idx="141">
                  <c:v>11292.968287999998</c:v>
                </c:pt>
                <c:pt idx="142">
                  <c:v>11171.602396499999</c:v>
                </c:pt>
                <c:pt idx="143">
                  <c:v>11053.840217000001</c:v>
                </c:pt>
                <c:pt idx="144">
                  <c:v>10939.244267</c:v>
                </c:pt>
                <c:pt idx="145">
                  <c:v>10828.560949499999</c:v>
                </c:pt>
                <c:pt idx="146">
                  <c:v>10721.729991</c:v>
                </c:pt>
                <c:pt idx="147">
                  <c:v>10619.557731999999</c:v>
                </c:pt>
                <c:pt idx="148">
                  <c:v>10521.852873</c:v>
                </c:pt>
                <c:pt idx="149">
                  <c:v>10429.0258135</c:v>
                </c:pt>
                <c:pt idx="150">
                  <c:v>10340.476705999999</c:v>
                </c:pt>
                <c:pt idx="151">
                  <c:v>10256.162237999999</c:v>
                </c:pt>
                <c:pt idx="152">
                  <c:v>10175.224947999999</c:v>
                </c:pt>
                <c:pt idx="153">
                  <c:v>10097.318574000001</c:v>
                </c:pt>
                <c:pt idx="154">
                  <c:v>10022.1457735</c:v>
                </c:pt>
                <c:pt idx="155">
                  <c:v>9949.0817999999999</c:v>
                </c:pt>
                <c:pt idx="156">
                  <c:v>9878.2698349999991</c:v>
                </c:pt>
                <c:pt idx="157">
                  <c:v>9809.4331614999992</c:v>
                </c:pt>
                <c:pt idx="158">
                  <c:v>9743.0384730000005</c:v>
                </c:pt>
                <c:pt idx="159">
                  <c:v>9679.1777390000007</c:v>
                </c:pt>
                <c:pt idx="160">
                  <c:v>9618.6631905000013</c:v>
                </c:pt>
                <c:pt idx="161">
                  <c:v>9561.9899374999986</c:v>
                </c:pt>
                <c:pt idx="162">
                  <c:v>9510.2954835</c:v>
                </c:pt>
                <c:pt idx="163">
                  <c:v>9464.368731999999</c:v>
                </c:pt>
                <c:pt idx="164">
                  <c:v>9425.3591214999997</c:v>
                </c:pt>
                <c:pt idx="165">
                  <c:v>9393.8554430000004</c:v>
                </c:pt>
                <c:pt idx="166">
                  <c:v>9370.3146635000012</c:v>
                </c:pt>
                <c:pt idx="167">
                  <c:v>9354.3580899999997</c:v>
                </c:pt>
                <c:pt idx="168">
                  <c:v>9345.0231279999989</c:v>
                </c:pt>
                <c:pt idx="169">
                  <c:v>9340.4438819999996</c:v>
                </c:pt>
                <c:pt idx="170">
                  <c:v>9338.0801814999995</c:v>
                </c:pt>
                <c:pt idx="171">
                  <c:v>9334.7825235</c:v>
                </c:pt>
                <c:pt idx="172">
                  <c:v>9327.109270500001</c:v>
                </c:pt>
                <c:pt idx="173">
                  <c:v>9311.5402835000004</c:v>
                </c:pt>
                <c:pt idx="174">
                  <c:v>9284.9485225000008</c:v>
                </c:pt>
                <c:pt idx="175">
                  <c:v>9244.6052545000002</c:v>
                </c:pt>
                <c:pt idx="176">
                  <c:v>9188.8791959999999</c:v>
                </c:pt>
                <c:pt idx="177">
                  <c:v>9116.7274624999991</c:v>
                </c:pt>
                <c:pt idx="178">
                  <c:v>9028.5067390000004</c:v>
                </c:pt>
                <c:pt idx="179">
                  <c:v>8925.775243</c:v>
                </c:pt>
                <c:pt idx="180">
                  <c:v>8810.4290645000001</c:v>
                </c:pt>
                <c:pt idx="181">
                  <c:v>8686.0662245000003</c:v>
                </c:pt>
                <c:pt idx="182">
                  <c:v>8555.8934509999999</c:v>
                </c:pt>
                <c:pt idx="183">
                  <c:v>8424.4461700000011</c:v>
                </c:pt>
                <c:pt idx="184">
                  <c:v>8295.1927379999997</c:v>
                </c:pt>
                <c:pt idx="185">
                  <c:v>8172.3601610000005</c:v>
                </c:pt>
                <c:pt idx="186">
                  <c:v>8058.6088520000003</c:v>
                </c:pt>
                <c:pt idx="187">
                  <c:v>7956.8437409999997</c:v>
                </c:pt>
                <c:pt idx="188">
                  <c:v>7868.2933629999998</c:v>
                </c:pt>
                <c:pt idx="189">
                  <c:v>7794.1706184999994</c:v>
                </c:pt>
                <c:pt idx="190">
                  <c:v>7734.3192884999999</c:v>
                </c:pt>
                <c:pt idx="191">
                  <c:v>7688.5685659999999</c:v>
                </c:pt>
                <c:pt idx="192">
                  <c:v>7655.9140349999998</c:v>
                </c:pt>
                <c:pt idx="193">
                  <c:v>7635.4300329999996</c:v>
                </c:pt>
                <c:pt idx="194">
                  <c:v>7625.8446914999995</c:v>
                </c:pt>
                <c:pt idx="195">
                  <c:v>7625.9539860000004</c:v>
                </c:pt>
                <c:pt idx="196">
                  <c:v>7634.4633784999996</c:v>
                </c:pt>
                <c:pt idx="197">
                  <c:v>7649.9601080000002</c:v>
                </c:pt>
                <c:pt idx="198">
                  <c:v>7670.9703280000003</c:v>
                </c:pt>
                <c:pt idx="199">
                  <c:v>7695.6454889999995</c:v>
                </c:pt>
                <c:pt idx="200">
                  <c:v>7722.0360595000002</c:v>
                </c:pt>
                <c:pt idx="201">
                  <c:v>7747.6985425000003</c:v>
                </c:pt>
                <c:pt idx="202">
                  <c:v>7770.1582105000007</c:v>
                </c:pt>
                <c:pt idx="203">
                  <c:v>7786.6582709999993</c:v>
                </c:pt>
                <c:pt idx="204">
                  <c:v>7794.5511735</c:v>
                </c:pt>
                <c:pt idx="205">
                  <c:v>7791.4536945</c:v>
                </c:pt>
                <c:pt idx="206">
                  <c:v>7775.4672204999997</c:v>
                </c:pt>
                <c:pt idx="207">
                  <c:v>7746.2111229999991</c:v>
                </c:pt>
                <c:pt idx="208">
                  <c:v>7702.1750680000005</c:v>
                </c:pt>
                <c:pt idx="209">
                  <c:v>7644.4363520000006</c:v>
                </c:pt>
                <c:pt idx="210">
                  <c:v>7574.4865804999999</c:v>
                </c:pt>
                <c:pt idx="211">
                  <c:v>7494.5559570000005</c:v>
                </c:pt>
                <c:pt idx="212">
                  <c:v>7407.3921319999999</c:v>
                </c:pt>
                <c:pt idx="213">
                  <c:v>7317.8759604999996</c:v>
                </c:pt>
                <c:pt idx="214">
                  <c:v>7225.1827480000002</c:v>
                </c:pt>
                <c:pt idx="215">
                  <c:v>7133.8054864999995</c:v>
                </c:pt>
                <c:pt idx="216">
                  <c:v>7045.9076205000001</c:v>
                </c:pt>
                <c:pt idx="217">
                  <c:v>6963.0309070000003</c:v>
                </c:pt>
                <c:pt idx="218">
                  <c:v>6886.0592359999991</c:v>
                </c:pt>
                <c:pt idx="219">
                  <c:v>6815.2643544999992</c:v>
                </c:pt>
                <c:pt idx="220">
                  <c:v>6751.6842644999997</c:v>
                </c:pt>
                <c:pt idx="221">
                  <c:v>6692.1043034999993</c:v>
                </c:pt>
                <c:pt idx="222">
                  <c:v>6637.1535020000001</c:v>
                </c:pt>
                <c:pt idx="223">
                  <c:v>6586.0563440000005</c:v>
                </c:pt>
                <c:pt idx="224">
                  <c:v>6538.1533804999999</c:v>
                </c:pt>
                <c:pt idx="225">
                  <c:v>6493.0012244999998</c:v>
                </c:pt>
                <c:pt idx="226">
                  <c:v>6450.4313860000002</c:v>
                </c:pt>
                <c:pt idx="227">
                  <c:v>6411.3535044999999</c:v>
                </c:pt>
                <c:pt idx="228">
                  <c:v>6374.5339139999996</c:v>
                </c:pt>
                <c:pt idx="229">
                  <c:v>6341.4509444999994</c:v>
                </c:pt>
                <c:pt idx="230">
                  <c:v>6312.9153535000005</c:v>
                </c:pt>
                <c:pt idx="231">
                  <c:v>6289.8370815000007</c:v>
                </c:pt>
                <c:pt idx="232">
                  <c:v>6273.1401075000003</c:v>
                </c:pt>
                <c:pt idx="233">
                  <c:v>6263.6712705</c:v>
                </c:pt>
                <c:pt idx="234">
                  <c:v>6262.0555129999993</c:v>
                </c:pt>
                <c:pt idx="235">
                  <c:v>6268.6312849999995</c:v>
                </c:pt>
                <c:pt idx="236">
                  <c:v>6283.577475</c:v>
                </c:pt>
                <c:pt idx="237">
                  <c:v>6306.5273215000007</c:v>
                </c:pt>
                <c:pt idx="238">
                  <c:v>6336.6299360000003</c:v>
                </c:pt>
                <c:pt idx="239">
                  <c:v>6372.5279344999999</c:v>
                </c:pt>
                <c:pt idx="240">
                  <c:v>6411.5384375000003</c:v>
                </c:pt>
                <c:pt idx="241">
                  <c:v>6453.0649715</c:v>
                </c:pt>
                <c:pt idx="242">
                  <c:v>6493.7679484999999</c:v>
                </c:pt>
                <c:pt idx="243">
                  <c:v>6530.9445564999996</c:v>
                </c:pt>
                <c:pt idx="244">
                  <c:v>6561.9444589999994</c:v>
                </c:pt>
                <c:pt idx="245">
                  <c:v>6584.3789409999999</c:v>
                </c:pt>
                <c:pt idx="246">
                  <c:v>6596.3214589999998</c:v>
                </c:pt>
                <c:pt idx="247">
                  <c:v>6596.5953024999999</c:v>
                </c:pt>
                <c:pt idx="248">
                  <c:v>6584.6612089999999</c:v>
                </c:pt>
                <c:pt idx="249">
                  <c:v>6560.6112039999998</c:v>
                </c:pt>
                <c:pt idx="250">
                  <c:v>6525.4268240000001</c:v>
                </c:pt>
                <c:pt idx="251">
                  <c:v>6480.7495060000001</c:v>
                </c:pt>
                <c:pt idx="252">
                  <c:v>6428.7212605000004</c:v>
                </c:pt>
                <c:pt idx="253">
                  <c:v>6371.7868340000005</c:v>
                </c:pt>
                <c:pt idx="254">
                  <c:v>6313.6992659999996</c:v>
                </c:pt>
                <c:pt idx="255">
                  <c:v>6254.4237945000004</c:v>
                </c:pt>
                <c:pt idx="256">
                  <c:v>6197.3043615000006</c:v>
                </c:pt>
                <c:pt idx="257">
                  <c:v>6144.0869664999991</c:v>
                </c:pt>
                <c:pt idx="258">
                  <c:v>6096.0422774999997</c:v>
                </c:pt>
                <c:pt idx="259">
                  <c:v>6053.9475360000006</c:v>
                </c:pt>
                <c:pt idx="260">
                  <c:v>6018.1151660000005</c:v>
                </c:pt>
                <c:pt idx="261">
                  <c:v>5989.0024249999997</c:v>
                </c:pt>
                <c:pt idx="262">
                  <c:v>5965.0016300000007</c:v>
                </c:pt>
                <c:pt idx="263">
                  <c:v>5946.1588830000001</c:v>
                </c:pt>
                <c:pt idx="264">
                  <c:v>5931.7172565000001</c:v>
                </c:pt>
                <c:pt idx="265">
                  <c:v>5920.8628465000002</c:v>
                </c:pt>
                <c:pt idx="266">
                  <c:v>5912.7849830000005</c:v>
                </c:pt>
                <c:pt idx="267">
                  <c:v>5906.8263449999995</c:v>
                </c:pt>
                <c:pt idx="268">
                  <c:v>5902.0535245000001</c:v>
                </c:pt>
                <c:pt idx="269">
                  <c:v>5897.9919075000007</c:v>
                </c:pt>
                <c:pt idx="270">
                  <c:v>5894.1078875000003</c:v>
                </c:pt>
                <c:pt idx="271">
                  <c:v>5889.9487009999993</c:v>
                </c:pt>
                <c:pt idx="272">
                  <c:v>5885.1385005000002</c:v>
                </c:pt>
                <c:pt idx="273">
                  <c:v>5879.3750224999994</c:v>
                </c:pt>
                <c:pt idx="274">
                  <c:v>5872.5823030000001</c:v>
                </c:pt>
                <c:pt idx="275">
                  <c:v>5864.3188414999995</c:v>
                </c:pt>
                <c:pt idx="276">
                  <c:v>5854.6203520000008</c:v>
                </c:pt>
                <c:pt idx="277">
                  <c:v>5843.4596045000008</c:v>
                </c:pt>
                <c:pt idx="278">
                  <c:v>5830.8698209999993</c:v>
                </c:pt>
                <c:pt idx="279">
                  <c:v>5816.9365205000004</c:v>
                </c:pt>
                <c:pt idx="280">
                  <c:v>5801.7870504999992</c:v>
                </c:pt>
                <c:pt idx="281">
                  <c:v>5785.9190935000006</c:v>
                </c:pt>
                <c:pt idx="282">
                  <c:v>5768.8444730000001</c:v>
                </c:pt>
                <c:pt idx="283">
                  <c:v>5751.0682740000002</c:v>
                </c:pt>
                <c:pt idx="284">
                  <c:v>5732.7770674999992</c:v>
                </c:pt>
                <c:pt idx="285">
                  <c:v>5714.1553875</c:v>
                </c:pt>
                <c:pt idx="286">
                  <c:v>5695.3850064999997</c:v>
                </c:pt>
                <c:pt idx="287">
                  <c:v>5676.6464719999994</c:v>
                </c:pt>
                <c:pt idx="288">
                  <c:v>5658.4963189999999</c:v>
                </c:pt>
                <c:pt idx="289">
                  <c:v>5640.3602115000003</c:v>
                </c:pt>
                <c:pt idx="290">
                  <c:v>5622.8074350000006</c:v>
                </c:pt>
                <c:pt idx="291">
                  <c:v>5606.0270034999994</c:v>
                </c:pt>
                <c:pt idx="292">
                  <c:v>5590.2025480000002</c:v>
                </c:pt>
                <c:pt idx="293">
                  <c:v>5575.5033144999998</c:v>
                </c:pt>
                <c:pt idx="294">
                  <c:v>5562.3336614999998</c:v>
                </c:pt>
                <c:pt idx="295">
                  <c:v>5550.2498239999995</c:v>
                </c:pt>
                <c:pt idx="296">
                  <c:v>5539.5984490000001</c:v>
                </c:pt>
                <c:pt idx="297">
                  <c:v>5530.3814755000003</c:v>
                </c:pt>
                <c:pt idx="298">
                  <c:v>5522.5389660000001</c:v>
                </c:pt>
                <c:pt idx="299">
                  <c:v>5515.9489524999999</c:v>
                </c:pt>
                <c:pt idx="300">
                  <c:v>5510.432382</c:v>
                </c:pt>
                <c:pt idx="301">
                  <c:v>5505.8515365000003</c:v>
                </c:pt>
                <c:pt idx="302">
                  <c:v>5501.7608135</c:v>
                </c:pt>
                <c:pt idx="303">
                  <c:v>5497.9880935000001</c:v>
                </c:pt>
                <c:pt idx="304">
                  <c:v>5494.2596834999995</c:v>
                </c:pt>
                <c:pt idx="305">
                  <c:v>5490.3214484999999</c:v>
                </c:pt>
                <c:pt idx="306">
                  <c:v>5485.9546874999996</c:v>
                </c:pt>
                <c:pt idx="307">
                  <c:v>5480.9884535000001</c:v>
                </c:pt>
                <c:pt idx="308">
                  <c:v>5475.4309189999994</c:v>
                </c:pt>
                <c:pt idx="309">
                  <c:v>5468.9936735000001</c:v>
                </c:pt>
                <c:pt idx="310">
                  <c:v>5461.7821334999999</c:v>
                </c:pt>
                <c:pt idx="311">
                  <c:v>5453.8419285</c:v>
                </c:pt>
                <c:pt idx="312">
                  <c:v>5445.2561239999995</c:v>
                </c:pt>
                <c:pt idx="313">
                  <c:v>5436.1319985</c:v>
                </c:pt>
                <c:pt idx="314">
                  <c:v>5426.5870960000002</c:v>
                </c:pt>
                <c:pt idx="315">
                  <c:v>5416.9398115000004</c:v>
                </c:pt>
                <c:pt idx="316">
                  <c:v>5406.8889349999999</c:v>
                </c:pt>
                <c:pt idx="317">
                  <c:v>5396.7166189999998</c:v>
                </c:pt>
                <c:pt idx="318">
                  <c:v>5386.4867244999996</c:v>
                </c:pt>
                <c:pt idx="319">
                  <c:v>5376.2470194999996</c:v>
                </c:pt>
                <c:pt idx="320">
                  <c:v>5366.0383140000004</c:v>
                </c:pt>
                <c:pt idx="321">
                  <c:v>5356.1137245</c:v>
                </c:pt>
                <c:pt idx="322">
                  <c:v>5346.1298029999998</c:v>
                </c:pt>
                <c:pt idx="323">
                  <c:v>5336.4086299999999</c:v>
                </c:pt>
                <c:pt idx="324">
                  <c:v>5327.1285515</c:v>
                </c:pt>
                <c:pt idx="325">
                  <c:v>5318.5520219999999</c:v>
                </c:pt>
                <c:pt idx="326">
                  <c:v>5311.0437204999998</c:v>
                </c:pt>
                <c:pt idx="327">
                  <c:v>5305.0850124999997</c:v>
                </c:pt>
                <c:pt idx="328">
                  <c:v>5301.3345595000001</c:v>
                </c:pt>
                <c:pt idx="329">
                  <c:v>5300.3577480000004</c:v>
                </c:pt>
                <c:pt idx="330">
                  <c:v>5303.1113310000001</c:v>
                </c:pt>
                <c:pt idx="331">
                  <c:v>5310.5542070000001</c:v>
                </c:pt>
                <c:pt idx="332">
                  <c:v>5323.7201150000001</c:v>
                </c:pt>
                <c:pt idx="333">
                  <c:v>5343.6743710000001</c:v>
                </c:pt>
                <c:pt idx="334">
                  <c:v>5371.4564120000005</c:v>
                </c:pt>
                <c:pt idx="335">
                  <c:v>5407.1699150000004</c:v>
                </c:pt>
                <c:pt idx="336">
                  <c:v>5453.0566054999999</c:v>
                </c:pt>
                <c:pt idx="337">
                  <c:v>5508.9681885</c:v>
                </c:pt>
                <c:pt idx="338">
                  <c:v>5575.0533965000004</c:v>
                </c:pt>
                <c:pt idx="339">
                  <c:v>5651.0239939999992</c:v>
                </c:pt>
                <c:pt idx="340">
                  <c:v>5736.0885085</c:v>
                </c:pt>
                <c:pt idx="341">
                  <c:v>5828.9112560000003</c:v>
                </c:pt>
                <c:pt idx="342">
                  <c:v>5925.5473654999996</c:v>
                </c:pt>
                <c:pt idx="343">
                  <c:v>6027.663453000001</c:v>
                </c:pt>
                <c:pt idx="344">
                  <c:v>6130.4601610000009</c:v>
                </c:pt>
                <c:pt idx="345">
                  <c:v>6230.7735279999997</c:v>
                </c:pt>
                <c:pt idx="346">
                  <c:v>6325.2708050000001</c:v>
                </c:pt>
                <c:pt idx="347">
                  <c:v>6410.6342895000007</c:v>
                </c:pt>
                <c:pt idx="348">
                  <c:v>6482.4076975000007</c:v>
                </c:pt>
                <c:pt idx="349">
                  <c:v>6540.9250025000001</c:v>
                </c:pt>
                <c:pt idx="350">
                  <c:v>6582.4295949999996</c:v>
                </c:pt>
                <c:pt idx="351">
                  <c:v>6605.5152764999993</c:v>
                </c:pt>
                <c:pt idx="352">
                  <c:v>6609.587890499999</c:v>
                </c:pt>
                <c:pt idx="353">
                  <c:v>6594.8990170000006</c:v>
                </c:pt>
                <c:pt idx="354">
                  <c:v>6562.5189139999993</c:v>
                </c:pt>
                <c:pt idx="355">
                  <c:v>6515.3805079999993</c:v>
                </c:pt>
                <c:pt idx="356">
                  <c:v>6453.878025</c:v>
                </c:pt>
                <c:pt idx="357">
                  <c:v>6381.6652164999996</c:v>
                </c:pt>
                <c:pt idx="358">
                  <c:v>6301.8129264999998</c:v>
                </c:pt>
                <c:pt idx="359">
                  <c:v>6217.4431550000008</c:v>
                </c:pt>
                <c:pt idx="360">
                  <c:v>6131.5491965000001</c:v>
                </c:pt>
                <c:pt idx="361">
                  <c:v>6046.8423645000003</c:v>
                </c:pt>
                <c:pt idx="362">
                  <c:v>5967.2443039999998</c:v>
                </c:pt>
                <c:pt idx="363">
                  <c:v>5891.2501830000001</c:v>
                </c:pt>
                <c:pt idx="364">
                  <c:v>5821.9014770000003</c:v>
                </c:pt>
                <c:pt idx="365">
                  <c:v>5760.0366705000006</c:v>
                </c:pt>
                <c:pt idx="366">
                  <c:v>5706.0301165000001</c:v>
                </c:pt>
                <c:pt idx="367">
                  <c:v>5659.8545955</c:v>
                </c:pt>
                <c:pt idx="368">
                  <c:v>5621.1592254999996</c:v>
                </c:pt>
                <c:pt idx="369">
                  <c:v>5589.9388509999999</c:v>
                </c:pt>
                <c:pt idx="370">
                  <c:v>5564.1600280000002</c:v>
                </c:pt>
                <c:pt idx="371">
                  <c:v>5543.7155480000001</c:v>
                </c:pt>
                <c:pt idx="372">
                  <c:v>5527.7622224999996</c:v>
                </c:pt>
                <c:pt idx="373">
                  <c:v>5515.4899660000001</c:v>
                </c:pt>
                <c:pt idx="374">
                  <c:v>5506.1579474999999</c:v>
                </c:pt>
                <c:pt idx="375">
                  <c:v>5499.2416395</c:v>
                </c:pt>
                <c:pt idx="376">
                  <c:v>5493.9141074999998</c:v>
                </c:pt>
                <c:pt idx="377">
                  <c:v>5489.8944765000006</c:v>
                </c:pt>
                <c:pt idx="378">
                  <c:v>5486.8320885000003</c:v>
                </c:pt>
                <c:pt idx="379">
                  <c:v>5484.4595644999999</c:v>
                </c:pt>
                <c:pt idx="380">
                  <c:v>5482.5767779999996</c:v>
                </c:pt>
                <c:pt idx="381">
                  <c:v>5481.0328440000003</c:v>
                </c:pt>
                <c:pt idx="382">
                  <c:v>5479.7328950000001</c:v>
                </c:pt>
                <c:pt idx="383">
                  <c:v>5478.5159974999997</c:v>
                </c:pt>
                <c:pt idx="384">
                  <c:v>5477.2968739999997</c:v>
                </c:pt>
                <c:pt idx="385">
                  <c:v>5475.9395599999998</c:v>
                </c:pt>
                <c:pt idx="386">
                  <c:v>5474.2722684999999</c:v>
                </c:pt>
                <c:pt idx="387">
                  <c:v>5472.076008</c:v>
                </c:pt>
                <c:pt idx="388">
                  <c:v>5469.0764659999995</c:v>
                </c:pt>
                <c:pt idx="389">
                  <c:v>5465.0380050000003</c:v>
                </c:pt>
                <c:pt idx="390">
                  <c:v>5459.4060254999995</c:v>
                </c:pt>
                <c:pt idx="391">
                  <c:v>5451.8042669999995</c:v>
                </c:pt>
                <c:pt idx="392">
                  <c:v>5441.7390089999999</c:v>
                </c:pt>
                <c:pt idx="393">
                  <c:v>5428.6839739999996</c:v>
                </c:pt>
                <c:pt idx="394">
                  <c:v>5412.0978834999996</c:v>
                </c:pt>
                <c:pt idx="395">
                  <c:v>5391.4450975</c:v>
                </c:pt>
                <c:pt idx="396">
                  <c:v>5366.7820080000001</c:v>
                </c:pt>
                <c:pt idx="397">
                  <c:v>5336.6325530000004</c:v>
                </c:pt>
                <c:pt idx="398">
                  <c:v>5301.0796545000003</c:v>
                </c:pt>
                <c:pt idx="399">
                  <c:v>5259.8354865000001</c:v>
                </c:pt>
                <c:pt idx="400">
                  <c:v>5212.7242509999996</c:v>
                </c:pt>
                <c:pt idx="401">
                  <c:v>5159.6948094999998</c:v>
                </c:pt>
                <c:pt idx="402">
                  <c:v>5102.0864160000001</c:v>
                </c:pt>
                <c:pt idx="403">
                  <c:v>5037.7076189999998</c:v>
                </c:pt>
                <c:pt idx="404">
                  <c:v>4968.0391775000007</c:v>
                </c:pt>
                <c:pt idx="405">
                  <c:v>4893.5389089999999</c:v>
                </c:pt>
                <c:pt idx="406">
                  <c:v>4814.7673629999999</c:v>
                </c:pt>
                <c:pt idx="407">
                  <c:v>4732.368305</c:v>
                </c:pt>
                <c:pt idx="408">
                  <c:v>4647.0463200000004</c:v>
                </c:pt>
                <c:pt idx="409">
                  <c:v>4561.345558</c:v>
                </c:pt>
                <c:pt idx="410">
                  <c:v>4472.4369235000004</c:v>
                </c:pt>
                <c:pt idx="411">
                  <c:v>4382.8313200000002</c:v>
                </c:pt>
                <c:pt idx="412">
                  <c:v>4293.2446934999998</c:v>
                </c:pt>
                <c:pt idx="413">
                  <c:v>4204.3472554999998</c:v>
                </c:pt>
                <c:pt idx="414">
                  <c:v>4116.7517054999998</c:v>
                </c:pt>
                <c:pt idx="415">
                  <c:v>4031.0066685000002</c:v>
                </c:pt>
                <c:pt idx="416">
                  <c:v>3949.2719420000003</c:v>
                </c:pt>
                <c:pt idx="417">
                  <c:v>3868.5592504999995</c:v>
                </c:pt>
                <c:pt idx="418">
                  <c:v>3790.9728044999997</c:v>
                </c:pt>
                <c:pt idx="419">
                  <c:v>3716.8564719999999</c:v>
                </c:pt>
                <c:pt idx="420">
                  <c:v>3646.5442545000001</c:v>
                </c:pt>
                <c:pt idx="421">
                  <c:v>3580.387909</c:v>
                </c:pt>
                <c:pt idx="422">
                  <c:v>3518.7894034999999</c:v>
                </c:pt>
                <c:pt idx="423">
                  <c:v>3463.3375420000002</c:v>
                </c:pt>
                <c:pt idx="424">
                  <c:v>3412.3259939999998</c:v>
                </c:pt>
                <c:pt idx="425">
                  <c:v>3367.7455279999999</c:v>
                </c:pt>
                <c:pt idx="426">
                  <c:v>3330.5912535000002</c:v>
                </c:pt>
                <c:pt idx="427">
                  <c:v>3302.1139444999999</c:v>
                </c:pt>
                <c:pt idx="428">
                  <c:v>3283.8591625000004</c:v>
                </c:pt>
                <c:pt idx="429">
                  <c:v>3277.6900065</c:v>
                </c:pt>
                <c:pt idx="430">
                  <c:v>3285.5279239999995</c:v>
                </c:pt>
                <c:pt idx="431">
                  <c:v>3310.1954725000001</c:v>
                </c:pt>
                <c:pt idx="432">
                  <c:v>3354.5908165000001</c:v>
                </c:pt>
                <c:pt idx="433">
                  <c:v>3421.9015915</c:v>
                </c:pt>
                <c:pt idx="434">
                  <c:v>3515.5275365000002</c:v>
                </c:pt>
                <c:pt idx="435">
                  <c:v>3638.9664955000003</c:v>
                </c:pt>
                <c:pt idx="436">
                  <c:v>3792.1094714999999</c:v>
                </c:pt>
                <c:pt idx="437">
                  <c:v>3984.4841539999998</c:v>
                </c:pt>
                <c:pt idx="438">
                  <c:v>4215.9874854999998</c:v>
                </c:pt>
                <c:pt idx="439">
                  <c:v>4488.6377725000002</c:v>
                </c:pt>
                <c:pt idx="440">
                  <c:v>4803.4680715000004</c:v>
                </c:pt>
                <c:pt idx="441">
                  <c:v>5160.2612634999996</c:v>
                </c:pt>
                <c:pt idx="442">
                  <c:v>5557.306321</c:v>
                </c:pt>
                <c:pt idx="443">
                  <c:v>5982.0057779999997</c:v>
                </c:pt>
                <c:pt idx="444">
                  <c:v>6446.9277425000009</c:v>
                </c:pt>
                <c:pt idx="445">
                  <c:v>6936.5113090000004</c:v>
                </c:pt>
                <c:pt idx="446">
                  <c:v>7441.8569610000004</c:v>
                </c:pt>
                <c:pt idx="447">
                  <c:v>7952.4096294999999</c:v>
                </c:pt>
                <c:pt idx="448">
                  <c:v>8456.246736000001</c:v>
                </c:pt>
                <c:pt idx="449">
                  <c:v>8940.4797859999999</c:v>
                </c:pt>
                <c:pt idx="450">
                  <c:v>9382.9620044999992</c:v>
                </c:pt>
                <c:pt idx="451">
                  <c:v>9789.1010000000006</c:v>
                </c:pt>
                <c:pt idx="452">
                  <c:v>10136.748138999999</c:v>
                </c:pt>
                <c:pt idx="453">
                  <c:v>10414.673171</c:v>
                </c:pt>
                <c:pt idx="454">
                  <c:v>10613.53902</c:v>
                </c:pt>
                <c:pt idx="455">
                  <c:v>10726.393863499999</c:v>
                </c:pt>
                <c:pt idx="456">
                  <c:v>10749.0455975</c:v>
                </c:pt>
                <c:pt idx="457">
                  <c:v>10682.6001275</c:v>
                </c:pt>
                <c:pt idx="458">
                  <c:v>10526.076806000001</c:v>
                </c:pt>
                <c:pt idx="459">
                  <c:v>10284.6691465</c:v>
                </c:pt>
                <c:pt idx="460">
                  <c:v>9965.8105680000008</c:v>
                </c:pt>
                <c:pt idx="461">
                  <c:v>9579.2247635000003</c:v>
                </c:pt>
                <c:pt idx="462">
                  <c:v>9136.4128730000011</c:v>
                </c:pt>
                <c:pt idx="463">
                  <c:v>8660.3409620000002</c:v>
                </c:pt>
                <c:pt idx="464">
                  <c:v>8144.2131750000008</c:v>
                </c:pt>
                <c:pt idx="465">
                  <c:v>7610.7857805000003</c:v>
                </c:pt>
                <c:pt idx="466">
                  <c:v>7072.7161294999996</c:v>
                </c:pt>
                <c:pt idx="467">
                  <c:v>6541.5978074999994</c:v>
                </c:pt>
                <c:pt idx="468">
                  <c:v>6027.5816020000002</c:v>
                </c:pt>
                <c:pt idx="469">
                  <c:v>5539.1123830000006</c:v>
                </c:pt>
                <c:pt idx="470">
                  <c:v>5091.7428170000003</c:v>
                </c:pt>
                <c:pt idx="471">
                  <c:v>4671.4874465000003</c:v>
                </c:pt>
                <c:pt idx="472">
                  <c:v>4290.9571635000002</c:v>
                </c:pt>
                <c:pt idx="473">
                  <c:v>3951.4382250000003</c:v>
                </c:pt>
                <c:pt idx="474">
                  <c:v>3652.7721685000001</c:v>
                </c:pt>
                <c:pt idx="475">
                  <c:v>3393.6072695000003</c:v>
                </c:pt>
                <c:pt idx="476">
                  <c:v>3171.6665365000003</c:v>
                </c:pt>
                <c:pt idx="477">
                  <c:v>2987.5216840000003</c:v>
                </c:pt>
                <c:pt idx="478">
                  <c:v>2830.2099035000001</c:v>
                </c:pt>
                <c:pt idx="479">
                  <c:v>2700.3650135000003</c:v>
                </c:pt>
                <c:pt idx="480">
                  <c:v>2594.4286444999998</c:v>
                </c:pt>
                <c:pt idx="481">
                  <c:v>2508.9690850000002</c:v>
                </c:pt>
                <c:pt idx="482">
                  <c:v>2440.7852175000003</c:v>
                </c:pt>
                <c:pt idx="483">
                  <c:v>2386.9743170000002</c:v>
                </c:pt>
                <c:pt idx="484">
                  <c:v>2345.7228095</c:v>
                </c:pt>
                <c:pt idx="485">
                  <c:v>2313.1231549999998</c:v>
                </c:pt>
                <c:pt idx="486">
                  <c:v>2288.2535655000001</c:v>
                </c:pt>
                <c:pt idx="487">
                  <c:v>2269.5332870000002</c:v>
                </c:pt>
                <c:pt idx="488">
                  <c:v>2255.6626470000001</c:v>
                </c:pt>
                <c:pt idx="489">
                  <c:v>2245.5866020000003</c:v>
                </c:pt>
                <c:pt idx="490">
                  <c:v>2238.5780060000002</c:v>
                </c:pt>
                <c:pt idx="491">
                  <c:v>2233.6781074999999</c:v>
                </c:pt>
                <c:pt idx="492">
                  <c:v>2230.5197250000001</c:v>
                </c:pt>
                <c:pt idx="493">
                  <c:v>2228.6724844999999</c:v>
                </c:pt>
                <c:pt idx="494">
                  <c:v>2227.792371</c:v>
                </c:pt>
                <c:pt idx="495">
                  <c:v>2227.6021390000001</c:v>
                </c:pt>
                <c:pt idx="496">
                  <c:v>2227.8759614999999</c:v>
                </c:pt>
                <c:pt idx="497">
                  <c:v>2228.4147549999998</c:v>
                </c:pt>
                <c:pt idx="498">
                  <c:v>2229.0882879999999</c:v>
                </c:pt>
                <c:pt idx="499">
                  <c:v>2229.7570155000003</c:v>
                </c:pt>
                <c:pt idx="500">
                  <c:v>2230.3110165000003</c:v>
                </c:pt>
                <c:pt idx="501">
                  <c:v>2230.6580939999999</c:v>
                </c:pt>
                <c:pt idx="502">
                  <c:v>2230.7218290000001</c:v>
                </c:pt>
                <c:pt idx="503">
                  <c:v>2230.4402504999998</c:v>
                </c:pt>
                <c:pt idx="504">
                  <c:v>2229.7828979999999</c:v>
                </c:pt>
                <c:pt idx="505">
                  <c:v>2228.6872370000001</c:v>
                </c:pt>
                <c:pt idx="506">
                  <c:v>2227.139173</c:v>
                </c:pt>
                <c:pt idx="507">
                  <c:v>2225.1266869999999</c:v>
                </c:pt>
                <c:pt idx="508">
                  <c:v>2222.6487500000003</c:v>
                </c:pt>
                <c:pt idx="509">
                  <c:v>2219.7145635000002</c:v>
                </c:pt>
                <c:pt idx="510">
                  <c:v>2216.3427124999998</c:v>
                </c:pt>
                <c:pt idx="511">
                  <c:v>2212.6412175</c:v>
                </c:pt>
                <c:pt idx="512">
                  <c:v>2208.4893354999999</c:v>
                </c:pt>
                <c:pt idx="513">
                  <c:v>2203.9999309999998</c:v>
                </c:pt>
                <c:pt idx="514">
                  <c:v>2199.217216</c:v>
                </c:pt>
                <c:pt idx="515">
                  <c:v>2194.1881604999999</c:v>
                </c:pt>
                <c:pt idx="516">
                  <c:v>2188.9608089999997</c:v>
                </c:pt>
                <c:pt idx="517">
                  <c:v>2183.6936274999998</c:v>
                </c:pt>
                <c:pt idx="518">
                  <c:v>2178.2118365000001</c:v>
                </c:pt>
                <c:pt idx="519">
                  <c:v>2172.6659255</c:v>
                </c:pt>
                <c:pt idx="520">
                  <c:v>2167.0937470000003</c:v>
                </c:pt>
                <c:pt idx="521">
                  <c:v>2161.5283095</c:v>
                </c:pt>
                <c:pt idx="522">
                  <c:v>2155.9977355000001</c:v>
                </c:pt>
                <c:pt idx="523">
                  <c:v>2150.5257025000001</c:v>
                </c:pt>
                <c:pt idx="524">
                  <c:v>2145.2415459999997</c:v>
                </c:pt>
                <c:pt idx="525">
                  <c:v>2139.9428435</c:v>
                </c:pt>
                <c:pt idx="526">
                  <c:v>2134.7581220000002</c:v>
                </c:pt>
                <c:pt idx="527">
                  <c:v>2129.7063094999999</c:v>
                </c:pt>
                <c:pt idx="528">
                  <c:v>2124.8095364999999</c:v>
                </c:pt>
                <c:pt idx="529">
                  <c:v>2120.0948370000001</c:v>
                </c:pt>
                <c:pt idx="530">
                  <c:v>2115.595503</c:v>
                </c:pt>
                <c:pt idx="531">
                  <c:v>2111.4357355000002</c:v>
                </c:pt>
                <c:pt idx="532">
                  <c:v>2107.4892964999999</c:v>
                </c:pt>
                <c:pt idx="533">
                  <c:v>2103.9006414999999</c:v>
                </c:pt>
                <c:pt idx="534">
                  <c:v>2100.7311534999999</c:v>
                </c:pt>
                <c:pt idx="535">
                  <c:v>2098.0470455</c:v>
                </c:pt>
                <c:pt idx="536">
                  <c:v>2095.9173339999998</c:v>
                </c:pt>
                <c:pt idx="537">
                  <c:v>2094.4113855000001</c:v>
                </c:pt>
                <c:pt idx="538">
                  <c:v>2093.6054300000001</c:v>
                </c:pt>
                <c:pt idx="539">
                  <c:v>2093.526386</c:v>
                </c:pt>
                <c:pt idx="540">
                  <c:v>2094.251397</c:v>
                </c:pt>
                <c:pt idx="541">
                  <c:v>2095.8219205</c:v>
                </c:pt>
                <c:pt idx="542">
                  <c:v>2098.2646789999999</c:v>
                </c:pt>
                <c:pt idx="543">
                  <c:v>2101.5887095000003</c:v>
                </c:pt>
                <c:pt idx="544">
                  <c:v>2105.6885255000002</c:v>
                </c:pt>
                <c:pt idx="545">
                  <c:v>2110.7015124999998</c:v>
                </c:pt>
                <c:pt idx="546">
                  <c:v>2116.4923604999999</c:v>
                </c:pt>
                <c:pt idx="547">
                  <c:v>2122.9758969999998</c:v>
                </c:pt>
                <c:pt idx="548">
                  <c:v>2130.039569</c:v>
                </c:pt>
                <c:pt idx="549">
                  <c:v>2137.5433695000002</c:v>
                </c:pt>
                <c:pt idx="550">
                  <c:v>2145.3207649999999</c:v>
                </c:pt>
                <c:pt idx="551">
                  <c:v>2153.0209015</c:v>
                </c:pt>
                <c:pt idx="552">
                  <c:v>2160.7563319999999</c:v>
                </c:pt>
                <c:pt idx="553">
                  <c:v>2168.138637</c:v>
                </c:pt>
                <c:pt idx="554">
                  <c:v>2174.929134</c:v>
                </c:pt>
                <c:pt idx="555">
                  <c:v>2180.8857945</c:v>
                </c:pt>
                <c:pt idx="556">
                  <c:v>2185.7713745000001</c:v>
                </c:pt>
                <c:pt idx="557">
                  <c:v>2189.3621505000001</c:v>
                </c:pt>
                <c:pt idx="558">
                  <c:v>2191.4302130000001</c:v>
                </c:pt>
                <c:pt idx="559">
                  <c:v>2191.8939665000003</c:v>
                </c:pt>
                <c:pt idx="560">
                  <c:v>2190.5620275000001</c:v>
                </c:pt>
                <c:pt idx="561">
                  <c:v>2187.346959</c:v>
                </c:pt>
                <c:pt idx="562">
                  <c:v>2182.2108349999999</c:v>
                </c:pt>
                <c:pt idx="563">
                  <c:v>2175.1676275</c:v>
                </c:pt>
                <c:pt idx="564">
                  <c:v>2166.2831470000001</c:v>
                </c:pt>
                <c:pt idx="565">
                  <c:v>2155.9053739999999</c:v>
                </c:pt>
                <c:pt idx="566">
                  <c:v>2143.7584455000001</c:v>
                </c:pt>
                <c:pt idx="567">
                  <c:v>2130.237928</c:v>
                </c:pt>
                <c:pt idx="568">
                  <c:v>2115.569512</c:v>
                </c:pt>
                <c:pt idx="569">
                  <c:v>2099.9984039999999</c:v>
                </c:pt>
                <c:pt idx="570">
                  <c:v>2083.7791379999999</c:v>
                </c:pt>
                <c:pt idx="571">
                  <c:v>2067.5068855</c:v>
                </c:pt>
                <c:pt idx="572">
                  <c:v>2050.7434010000002</c:v>
                </c:pt>
                <c:pt idx="573">
                  <c:v>2034.0504729999998</c:v>
                </c:pt>
                <c:pt idx="574">
                  <c:v>2017.629537</c:v>
                </c:pt>
                <c:pt idx="575">
                  <c:v>2001.6528805</c:v>
                </c:pt>
                <c:pt idx="576">
                  <c:v>1986.2610354999999</c:v>
                </c:pt>
                <c:pt idx="577">
                  <c:v>1971.562222</c:v>
                </c:pt>
                <c:pt idx="578">
                  <c:v>1957.9097474999999</c:v>
                </c:pt>
                <c:pt idx="579">
                  <c:v>1944.7830220000001</c:v>
                </c:pt>
                <c:pt idx="580">
                  <c:v>1932.4994885000001</c:v>
                </c:pt>
                <c:pt idx="581">
                  <c:v>1921.0644600000001</c:v>
                </c:pt>
                <c:pt idx="582">
                  <c:v>1910.4687174999999</c:v>
                </c:pt>
                <c:pt idx="583">
                  <c:v>1900.6936165000002</c:v>
                </c:pt>
                <c:pt idx="584">
                  <c:v>1891.7158155</c:v>
                </c:pt>
                <c:pt idx="585">
                  <c:v>1883.6711740000001</c:v>
                </c:pt>
                <c:pt idx="586">
                  <c:v>1876.2033675000002</c:v>
                </c:pt>
                <c:pt idx="587">
                  <c:v>1869.4709424999999</c:v>
                </c:pt>
                <c:pt idx="588">
                  <c:v>1863.4628705</c:v>
                </c:pt>
                <c:pt idx="589">
                  <c:v>1858.1740694999999</c:v>
                </c:pt>
                <c:pt idx="590">
                  <c:v>1853.6046234999999</c:v>
                </c:pt>
                <c:pt idx="591">
                  <c:v>1849.7581935000001</c:v>
                </c:pt>
                <c:pt idx="592">
                  <c:v>1846.6961484999999</c:v>
                </c:pt>
                <c:pt idx="593">
                  <c:v>1844.2947040000001</c:v>
                </c:pt>
                <c:pt idx="594">
                  <c:v>1842.6250115</c:v>
                </c:pt>
                <c:pt idx="595">
                  <c:v>1841.6802564999998</c:v>
                </c:pt>
                <c:pt idx="596">
                  <c:v>1841.4443215000001</c:v>
                </c:pt>
                <c:pt idx="597">
                  <c:v>1841.889602</c:v>
                </c:pt>
                <c:pt idx="598">
                  <c:v>1842.9471585000001</c:v>
                </c:pt>
                <c:pt idx="599">
                  <c:v>1844.6073589999999</c:v>
                </c:pt>
                <c:pt idx="600">
                  <c:v>1846.7858045</c:v>
                </c:pt>
                <c:pt idx="601">
                  <c:v>1849.4000840000001</c:v>
                </c:pt>
                <c:pt idx="602">
                  <c:v>1852.3555190000002</c:v>
                </c:pt>
                <c:pt idx="603">
                  <c:v>1855.5473195</c:v>
                </c:pt>
                <c:pt idx="604">
                  <c:v>1858.8634295000002</c:v>
                </c:pt>
                <c:pt idx="605">
                  <c:v>1862.1207429999999</c:v>
                </c:pt>
                <c:pt idx="606">
                  <c:v>1865.3408515000001</c:v>
                </c:pt>
                <c:pt idx="607">
                  <c:v>1868.3432530000002</c:v>
                </c:pt>
                <c:pt idx="608">
                  <c:v>1871.0232834999999</c:v>
                </c:pt>
                <c:pt idx="609">
                  <c:v>1873.2876785000001</c:v>
                </c:pt>
                <c:pt idx="610">
                  <c:v>1875.0578175000001</c:v>
                </c:pt>
                <c:pt idx="611">
                  <c:v>1876.2723735000002</c:v>
                </c:pt>
                <c:pt idx="612">
                  <c:v>1876.8827105</c:v>
                </c:pt>
                <c:pt idx="613">
                  <c:v>1876.8923215</c:v>
                </c:pt>
                <c:pt idx="614">
                  <c:v>1876.279888</c:v>
                </c:pt>
                <c:pt idx="615">
                  <c:v>1875.0622100000001</c:v>
                </c:pt>
                <c:pt idx="616">
                  <c:v>1873.2735384999999</c:v>
                </c:pt>
                <c:pt idx="617">
                  <c:v>1870.9630275</c:v>
                </c:pt>
                <c:pt idx="618">
                  <c:v>1868.1916329999999</c:v>
                </c:pt>
                <c:pt idx="619">
                  <c:v>1865.0965899999999</c:v>
                </c:pt>
                <c:pt idx="620">
                  <c:v>1861.6215694999999</c:v>
                </c:pt>
                <c:pt idx="621">
                  <c:v>1857.902284</c:v>
                </c:pt>
                <c:pt idx="622">
                  <c:v>1854.0115580000002</c:v>
                </c:pt>
                <c:pt idx="623">
                  <c:v>1850.017218</c:v>
                </c:pt>
                <c:pt idx="624">
                  <c:v>1845.9798490000001</c:v>
                </c:pt>
                <c:pt idx="625">
                  <c:v>1842.0330985000001</c:v>
                </c:pt>
                <c:pt idx="626">
                  <c:v>1838.0541025</c:v>
                </c:pt>
                <c:pt idx="627">
                  <c:v>1834.1579829999998</c:v>
                </c:pt>
                <c:pt idx="628">
                  <c:v>1830.3680885000001</c:v>
                </c:pt>
                <c:pt idx="629">
                  <c:v>1826.699392</c:v>
                </c:pt>
                <c:pt idx="630">
                  <c:v>1823.1596950000001</c:v>
                </c:pt>
                <c:pt idx="631">
                  <c:v>1819.7510204999999</c:v>
                </c:pt>
                <c:pt idx="632">
                  <c:v>1816.5365995</c:v>
                </c:pt>
                <c:pt idx="633">
                  <c:v>1813.3768485000001</c:v>
                </c:pt>
                <c:pt idx="634">
                  <c:v>1810.3317995</c:v>
                </c:pt>
                <c:pt idx="635">
                  <c:v>1807.3911765</c:v>
                </c:pt>
                <c:pt idx="636">
                  <c:v>1804.5427400000001</c:v>
                </c:pt>
                <c:pt idx="637">
                  <c:v>1801.7719965000001</c:v>
                </c:pt>
                <c:pt idx="638">
                  <c:v>1799.0616279999999</c:v>
                </c:pt>
                <c:pt idx="639">
                  <c:v>1796.4450454999999</c:v>
                </c:pt>
                <c:pt idx="640">
                  <c:v>1793.7885490000001</c:v>
                </c:pt>
                <c:pt idx="641">
                  <c:v>1791.1170445</c:v>
                </c:pt>
                <c:pt idx="642">
                  <c:v>1788.3953815</c:v>
                </c:pt>
                <c:pt idx="643">
                  <c:v>1785.5832925</c:v>
                </c:pt>
                <c:pt idx="644">
                  <c:v>1782.635939</c:v>
                </c:pt>
                <c:pt idx="645">
                  <c:v>1779.505028</c:v>
                </c:pt>
                <c:pt idx="646">
                  <c:v>1776.2117624999998</c:v>
                </c:pt>
                <c:pt idx="647">
                  <c:v>1772.5698515000001</c:v>
                </c:pt>
                <c:pt idx="648">
                  <c:v>1768.5980550000002</c:v>
                </c:pt>
                <c:pt idx="649">
                  <c:v>1764.2543030000002</c:v>
                </c:pt>
                <c:pt idx="650">
                  <c:v>1759.5044355</c:v>
                </c:pt>
                <c:pt idx="651">
                  <c:v>1754.3246944999999</c:v>
                </c:pt>
                <c:pt idx="652">
                  <c:v>1748.8230410000001</c:v>
                </c:pt>
                <c:pt idx="653">
                  <c:v>1742.7731685000001</c:v>
                </c:pt>
                <c:pt idx="654">
                  <c:v>1736.3033625</c:v>
                </c:pt>
                <c:pt idx="655">
                  <c:v>1729.4475625000002</c:v>
                </c:pt>
                <c:pt idx="656">
                  <c:v>1722.2551150000002</c:v>
                </c:pt>
                <c:pt idx="657">
                  <c:v>1714.7896639999999</c:v>
                </c:pt>
                <c:pt idx="658">
                  <c:v>1707.1273799999999</c:v>
                </c:pt>
                <c:pt idx="659">
                  <c:v>1699.513655</c:v>
                </c:pt>
                <c:pt idx="660">
                  <c:v>1691.7230959999999</c:v>
                </c:pt>
                <c:pt idx="661">
                  <c:v>1684.0108705</c:v>
                </c:pt>
                <c:pt idx="662">
                  <c:v>1676.4749155000002</c:v>
                </c:pt>
                <c:pt idx="663">
                  <c:v>1669.210249</c:v>
                </c:pt>
                <c:pt idx="664">
                  <c:v>1662.3055399999998</c:v>
                </c:pt>
                <c:pt idx="665">
                  <c:v>1655.8399795</c:v>
                </c:pt>
                <c:pt idx="666">
                  <c:v>1649.9966840000002</c:v>
                </c:pt>
                <c:pt idx="667">
                  <c:v>1644.5837729999998</c:v>
                </c:pt>
                <c:pt idx="668">
                  <c:v>1639.7646370000002</c:v>
                </c:pt>
                <c:pt idx="669">
                  <c:v>1635.5580464999998</c:v>
                </c:pt>
                <c:pt idx="670">
                  <c:v>1631.9646525000001</c:v>
                </c:pt>
                <c:pt idx="671">
                  <c:v>1628.9670704999999</c:v>
                </c:pt>
                <c:pt idx="672">
                  <c:v>1626.5305489999998</c:v>
                </c:pt>
                <c:pt idx="673">
                  <c:v>1624.6388480000001</c:v>
                </c:pt>
                <c:pt idx="674">
                  <c:v>1623.1491920000001</c:v>
                </c:pt>
                <c:pt idx="675">
                  <c:v>1622.0289364999999</c:v>
                </c:pt>
                <c:pt idx="676">
                  <c:v>1621.1914670000001</c:v>
                </c:pt>
                <c:pt idx="677">
                  <c:v>1620.5434595000002</c:v>
                </c:pt>
                <c:pt idx="678">
                  <c:v>1619.9879185</c:v>
                </c:pt>
                <c:pt idx="679">
                  <c:v>1619.4393425000001</c:v>
                </c:pt>
                <c:pt idx="680">
                  <c:v>1618.7811850000001</c:v>
                </c:pt>
                <c:pt idx="681">
                  <c:v>1617.9342689999999</c:v>
                </c:pt>
                <c:pt idx="682">
                  <c:v>1616.8159699999999</c:v>
                </c:pt>
                <c:pt idx="683">
                  <c:v>1615.3534145000001</c:v>
                </c:pt>
                <c:pt idx="684">
                  <c:v>1613.4851180000001</c:v>
                </c:pt>
                <c:pt idx="685">
                  <c:v>1611.1621679999998</c:v>
                </c:pt>
                <c:pt idx="686">
                  <c:v>1608.411308</c:v>
                </c:pt>
                <c:pt idx="687">
                  <c:v>1605.0956879999999</c:v>
                </c:pt>
                <c:pt idx="688">
                  <c:v>1601.2576019999999</c:v>
                </c:pt>
                <c:pt idx="689">
                  <c:v>1596.8991149999999</c:v>
                </c:pt>
                <c:pt idx="690">
                  <c:v>1592.033009</c:v>
                </c:pt>
                <c:pt idx="691">
                  <c:v>1586.6812500000001</c:v>
                </c:pt>
                <c:pt idx="692">
                  <c:v>1580.87328</c:v>
                </c:pt>
                <c:pt idx="693">
                  <c:v>1574.7753069999999</c:v>
                </c:pt>
                <c:pt idx="694">
                  <c:v>1568.1716225</c:v>
                </c:pt>
                <c:pt idx="695">
                  <c:v>1561.2264395</c:v>
                </c:pt>
                <c:pt idx="696">
                  <c:v>1553.9820344999998</c:v>
                </c:pt>
                <c:pt idx="697">
                  <c:v>1546.48046</c:v>
                </c:pt>
                <c:pt idx="698">
                  <c:v>1538.7627219999999</c:v>
                </c:pt>
                <c:pt idx="699">
                  <c:v>1530.8682305</c:v>
                </c:pt>
                <c:pt idx="700">
                  <c:v>1522.9997089999999</c:v>
                </c:pt>
                <c:pt idx="701">
                  <c:v>1514.8645889999998</c:v>
                </c:pt>
                <c:pt idx="702">
                  <c:v>1506.6599555</c:v>
                </c:pt>
                <c:pt idx="703">
                  <c:v>1498.4192544999999</c:v>
                </c:pt>
                <c:pt idx="704">
                  <c:v>1490.1754735</c:v>
                </c:pt>
                <c:pt idx="705">
                  <c:v>1481.9617155000001</c:v>
                </c:pt>
                <c:pt idx="706">
                  <c:v>1473.9771969999999</c:v>
                </c:pt>
                <c:pt idx="707">
                  <c:v>1465.9234729999998</c:v>
                </c:pt>
                <c:pt idx="708">
                  <c:v>1458.0038515000001</c:v>
                </c:pt>
                <c:pt idx="709">
                  <c:v>1450.2560555</c:v>
                </c:pt>
                <c:pt idx="710">
                  <c:v>1442.7192499999999</c:v>
                </c:pt>
                <c:pt idx="711">
                  <c:v>1435.4338074999998</c:v>
                </c:pt>
                <c:pt idx="712">
                  <c:v>1428.4408844999998</c:v>
                </c:pt>
                <c:pt idx="713">
                  <c:v>1421.9141474999999</c:v>
                </c:pt>
                <c:pt idx="714">
                  <c:v>1415.6219035000001</c:v>
                </c:pt>
                <c:pt idx="715">
                  <c:v>1409.7434679999999</c:v>
                </c:pt>
                <c:pt idx="716">
                  <c:v>1404.3167739999999</c:v>
                </c:pt>
                <c:pt idx="717">
                  <c:v>1399.3771784999999</c:v>
                </c:pt>
                <c:pt idx="718">
                  <c:v>1394.956864</c:v>
                </c:pt>
                <c:pt idx="719">
                  <c:v>1391.0843520000001</c:v>
                </c:pt>
                <c:pt idx="720">
                  <c:v>1387.8456444999999</c:v>
                </c:pt>
                <c:pt idx="721">
                  <c:v>1385.1257945</c:v>
                </c:pt>
                <c:pt idx="722">
                  <c:v>1383.0143564999998</c:v>
                </c:pt>
                <c:pt idx="723">
                  <c:v>1381.523353</c:v>
                </c:pt>
                <c:pt idx="724">
                  <c:v>1380.6608899999999</c:v>
                </c:pt>
                <c:pt idx="725">
                  <c:v>1380.4314405</c:v>
                </c:pt>
                <c:pt idx="726">
                  <c:v>1380.8361594999999</c:v>
                </c:pt>
                <c:pt idx="727">
                  <c:v>1381.8457065</c:v>
                </c:pt>
                <c:pt idx="728">
                  <c:v>1383.4975280000001</c:v>
                </c:pt>
                <c:pt idx="729">
                  <c:v>1385.7695880000001</c:v>
                </c:pt>
                <c:pt idx="730">
                  <c:v>1388.651537</c:v>
                </c:pt>
                <c:pt idx="731">
                  <c:v>1392.1297985000001</c:v>
                </c:pt>
                <c:pt idx="732">
                  <c:v>1396.1870019999999</c:v>
                </c:pt>
                <c:pt idx="733">
                  <c:v>1400.8011779999999</c:v>
                </c:pt>
                <c:pt idx="734">
                  <c:v>1405.8347205</c:v>
                </c:pt>
                <c:pt idx="735">
                  <c:v>1411.4637005</c:v>
                </c:pt>
                <c:pt idx="736">
                  <c:v>1417.5464135000002</c:v>
                </c:pt>
                <c:pt idx="737">
                  <c:v>1424.0314655000002</c:v>
                </c:pt>
                <c:pt idx="738">
                  <c:v>1430.8570569999999</c:v>
                </c:pt>
                <c:pt idx="739">
                  <c:v>1437.9500065</c:v>
                </c:pt>
                <c:pt idx="740">
                  <c:v>1445.07545</c:v>
                </c:pt>
                <c:pt idx="741">
                  <c:v>1452.4346234999998</c:v>
                </c:pt>
                <c:pt idx="742">
                  <c:v>1459.7715229999999</c:v>
                </c:pt>
                <c:pt idx="743">
                  <c:v>1466.9659900000001</c:v>
                </c:pt>
                <c:pt idx="744">
                  <c:v>1473.8883845</c:v>
                </c:pt>
                <c:pt idx="745">
                  <c:v>1480.4017829999998</c:v>
                </c:pt>
                <c:pt idx="746">
                  <c:v>1486.3648310000001</c:v>
                </c:pt>
                <c:pt idx="747">
                  <c:v>1491.5354755000001</c:v>
                </c:pt>
                <c:pt idx="748">
                  <c:v>1495.9920255</c:v>
                </c:pt>
                <c:pt idx="749">
                  <c:v>1499.4867685000002</c:v>
                </c:pt>
                <c:pt idx="750">
                  <c:v>1501.8987339999999</c:v>
                </c:pt>
                <c:pt idx="751">
                  <c:v>1503.1228660000002</c:v>
                </c:pt>
                <c:pt idx="752">
                  <c:v>1503.0742335</c:v>
                </c:pt>
                <c:pt idx="753">
                  <c:v>1501.6918384999999</c:v>
                </c:pt>
                <c:pt idx="754">
                  <c:v>1499.0116645000001</c:v>
                </c:pt>
                <c:pt idx="755">
                  <c:v>1494.917494</c:v>
                </c:pt>
                <c:pt idx="756">
                  <c:v>1489.4772515</c:v>
                </c:pt>
                <c:pt idx="757">
                  <c:v>1482.7486449999999</c:v>
                </c:pt>
                <c:pt idx="758">
                  <c:v>1474.8204205000002</c:v>
                </c:pt>
                <c:pt idx="759">
                  <c:v>1465.8107520000001</c:v>
                </c:pt>
                <c:pt idx="760">
                  <c:v>1455.8645465000002</c:v>
                </c:pt>
                <c:pt idx="761">
                  <c:v>1445.3749695000001</c:v>
                </c:pt>
                <c:pt idx="762">
                  <c:v>1434.088285</c:v>
                </c:pt>
                <c:pt idx="763">
                  <c:v>1422.415645</c:v>
                </c:pt>
                <c:pt idx="764">
                  <c:v>1410.5648374999998</c:v>
                </c:pt>
                <c:pt idx="765">
                  <c:v>1398.7456175</c:v>
                </c:pt>
                <c:pt idx="766">
                  <c:v>1387.1636449999999</c:v>
                </c:pt>
                <c:pt idx="767">
                  <c:v>1376.2365855</c:v>
                </c:pt>
                <c:pt idx="768">
                  <c:v>1365.6863814999999</c:v>
                </c:pt>
                <c:pt idx="769">
                  <c:v>1355.905663</c:v>
                </c:pt>
                <c:pt idx="770">
                  <c:v>1347.029446</c:v>
                </c:pt>
                <c:pt idx="771">
                  <c:v>1339.1642704999999</c:v>
                </c:pt>
                <c:pt idx="772">
                  <c:v>1332.385544</c:v>
                </c:pt>
                <c:pt idx="773">
                  <c:v>1326.7359245</c:v>
                </c:pt>
                <c:pt idx="774">
                  <c:v>1322.3054809999999</c:v>
                </c:pt>
                <c:pt idx="775">
                  <c:v>1318.8866985</c:v>
                </c:pt>
                <c:pt idx="776">
                  <c:v>1316.5289654999999</c:v>
                </c:pt>
                <c:pt idx="777">
                  <c:v>1315.1486110000001</c:v>
                </c:pt>
                <c:pt idx="778">
                  <c:v>1314.6360255</c:v>
                </c:pt>
                <c:pt idx="779">
                  <c:v>1314.8595774999999</c:v>
                </c:pt>
                <c:pt idx="780">
                  <c:v>1315.6701495</c:v>
                </c:pt>
                <c:pt idx="781">
                  <c:v>1316.8777090000001</c:v>
                </c:pt>
                <c:pt idx="782">
                  <c:v>1318.3664515</c:v>
                </c:pt>
                <c:pt idx="783">
                  <c:v>1319.9439015</c:v>
                </c:pt>
                <c:pt idx="784">
                  <c:v>1321.4418945</c:v>
                </c:pt>
                <c:pt idx="785">
                  <c:v>1322.7001164999999</c:v>
                </c:pt>
                <c:pt idx="786">
                  <c:v>1323.570514</c:v>
                </c:pt>
                <c:pt idx="787">
                  <c:v>1323.9211789999999</c:v>
                </c:pt>
                <c:pt idx="788">
                  <c:v>1323.6522004999999</c:v>
                </c:pt>
                <c:pt idx="789">
                  <c:v>1322.66274</c:v>
                </c:pt>
                <c:pt idx="790">
                  <c:v>1320.8834065000001</c:v>
                </c:pt>
                <c:pt idx="791">
                  <c:v>1318.2698969999999</c:v>
                </c:pt>
                <c:pt idx="792">
                  <c:v>1314.8016805</c:v>
                </c:pt>
                <c:pt idx="793">
                  <c:v>1310.4810915</c:v>
                </c:pt>
                <c:pt idx="794">
                  <c:v>1305.444812</c:v>
                </c:pt>
                <c:pt idx="795">
                  <c:v>1299.5246915</c:v>
                </c:pt>
                <c:pt idx="796">
                  <c:v>1292.8759095</c:v>
                </c:pt>
                <c:pt idx="797">
                  <c:v>1285.5704505000001</c:v>
                </c:pt>
                <c:pt idx="798">
                  <c:v>1277.6904665</c:v>
                </c:pt>
                <c:pt idx="799">
                  <c:v>1269.3250185000002</c:v>
                </c:pt>
                <c:pt idx="800">
                  <c:v>1260.5669475</c:v>
                </c:pt>
                <c:pt idx="801">
                  <c:v>1251.6971005</c:v>
                </c:pt>
                <c:pt idx="802">
                  <c:v>1242.4361985</c:v>
                </c:pt>
                <c:pt idx="803">
                  <c:v>1233.0541020000001</c:v>
                </c:pt>
                <c:pt idx="804">
                  <c:v>1223.6327424999999</c:v>
                </c:pt>
                <c:pt idx="805">
                  <c:v>1214.2467855</c:v>
                </c:pt>
                <c:pt idx="806">
                  <c:v>1204.9626960000001</c:v>
                </c:pt>
                <c:pt idx="807">
                  <c:v>1195.8382450000001</c:v>
                </c:pt>
                <c:pt idx="808">
                  <c:v>1187.101993</c:v>
                </c:pt>
                <c:pt idx="809">
                  <c:v>1178.4297174999999</c:v>
                </c:pt>
                <c:pt idx="810">
                  <c:v>1170.0381629999999</c:v>
                </c:pt>
                <c:pt idx="811">
                  <c:v>1161.9523824999999</c:v>
                </c:pt>
                <c:pt idx="812">
                  <c:v>1154.1908385000002</c:v>
                </c:pt>
                <c:pt idx="813">
                  <c:v>1146.7662780000001</c:v>
                </c:pt>
                <c:pt idx="814">
                  <c:v>1139.6866285000001</c:v>
                </c:pt>
                <c:pt idx="815">
                  <c:v>1133.0896814999999</c:v>
                </c:pt>
                <c:pt idx="816">
                  <c:v>1126.7012784999999</c:v>
                </c:pt>
                <c:pt idx="817">
                  <c:v>1120.6605689999999</c:v>
                </c:pt>
                <c:pt idx="818">
                  <c:v>1114.9636154999998</c:v>
                </c:pt>
                <c:pt idx="819">
                  <c:v>1109.604783</c:v>
                </c:pt>
                <c:pt idx="820">
                  <c:v>1104.5769945</c:v>
                </c:pt>
                <c:pt idx="821">
                  <c:v>1099.964733</c:v>
                </c:pt>
                <c:pt idx="822">
                  <c:v>1095.5663844999999</c:v>
                </c:pt>
                <c:pt idx="823">
                  <c:v>1091.470429</c:v>
                </c:pt>
                <c:pt idx="824">
                  <c:v>1087.6646515</c:v>
                </c:pt>
                <c:pt idx="825">
                  <c:v>1084.135374</c:v>
                </c:pt>
                <c:pt idx="826">
                  <c:v>1080.8673504999999</c:v>
                </c:pt>
                <c:pt idx="827">
                  <c:v>1077.8436689999999</c:v>
                </c:pt>
                <c:pt idx="828">
                  <c:v>1075.1006769999999</c:v>
                </c:pt>
                <c:pt idx="829">
                  <c:v>1072.5040655</c:v>
                </c:pt>
                <c:pt idx="830">
                  <c:v>1070.0912110000002</c:v>
                </c:pt>
                <c:pt idx="831">
                  <c:v>1067.83852</c:v>
                </c:pt>
                <c:pt idx="832">
                  <c:v>1065.72102</c:v>
                </c:pt>
                <c:pt idx="833">
                  <c:v>1063.712608</c:v>
                </c:pt>
                <c:pt idx="834">
                  <c:v>1061.786376</c:v>
                </c:pt>
                <c:pt idx="835">
                  <c:v>1059.9528135</c:v>
                </c:pt>
                <c:pt idx="836">
                  <c:v>1058.1086284999999</c:v>
                </c:pt>
                <c:pt idx="837">
                  <c:v>1056.2655950000001</c:v>
                </c:pt>
                <c:pt idx="838">
                  <c:v>1054.3977324999998</c:v>
                </c:pt>
                <c:pt idx="839">
                  <c:v>1052.4804710000001</c:v>
                </c:pt>
                <c:pt idx="840">
                  <c:v>1050.491127</c:v>
                </c:pt>
                <c:pt idx="841">
                  <c:v>1048.4093444999999</c:v>
                </c:pt>
                <c:pt idx="842">
                  <c:v>1046.2634244999999</c:v>
                </c:pt>
                <c:pt idx="843">
                  <c:v>1043.949613</c:v>
                </c:pt>
                <c:pt idx="844">
                  <c:v>1041.5001485</c:v>
                </c:pt>
                <c:pt idx="845">
                  <c:v>1038.9072679999999</c:v>
                </c:pt>
                <c:pt idx="846">
                  <c:v>1036.166817</c:v>
                </c:pt>
                <c:pt idx="847">
                  <c:v>1033.2782634999999</c:v>
                </c:pt>
                <c:pt idx="848">
                  <c:v>1030.307922</c:v>
                </c:pt>
                <c:pt idx="849">
                  <c:v>1027.1381959999999</c:v>
                </c:pt>
                <c:pt idx="850">
                  <c:v>1023.8388125</c:v>
                </c:pt>
                <c:pt idx="851">
                  <c:v>1020.4217765000001</c:v>
                </c:pt>
                <c:pt idx="852">
                  <c:v>1016.9013749999999</c:v>
                </c:pt>
                <c:pt idx="853">
                  <c:v>1013.2937220000001</c:v>
                </c:pt>
                <c:pt idx="854">
                  <c:v>1009.616265</c:v>
                </c:pt>
                <c:pt idx="855">
                  <c:v>1005.963784</c:v>
                </c:pt>
                <c:pt idx="856">
                  <c:v>1002.202411</c:v>
                </c:pt>
                <c:pt idx="857">
                  <c:v>998.42634500000008</c:v>
                </c:pt>
                <c:pt idx="858">
                  <c:v>994.65367399999991</c:v>
                </c:pt>
                <c:pt idx="859">
                  <c:v>990.90169149999997</c:v>
                </c:pt>
                <c:pt idx="860">
                  <c:v>987.18665150000004</c:v>
                </c:pt>
                <c:pt idx="861">
                  <c:v>983.52360750000003</c:v>
                </c:pt>
                <c:pt idx="862">
                  <c:v>979.99902699999996</c:v>
                </c:pt>
                <c:pt idx="863">
                  <c:v>976.47842249999997</c:v>
                </c:pt>
                <c:pt idx="864">
                  <c:v>973.04738999999995</c:v>
                </c:pt>
                <c:pt idx="865">
                  <c:v>969.71645049999995</c:v>
                </c:pt>
                <c:pt idx="866">
                  <c:v>966.49541450000004</c:v>
                </c:pt>
                <c:pt idx="867">
                  <c:v>963.3936655</c:v>
                </c:pt>
                <c:pt idx="868">
                  <c:v>960.42045749999988</c:v>
                </c:pt>
                <c:pt idx="869">
                  <c:v>957.64162550000003</c:v>
                </c:pt>
                <c:pt idx="870">
                  <c:v>954.95104950000007</c:v>
                </c:pt>
                <c:pt idx="871">
                  <c:v>952.418544</c:v>
                </c:pt>
                <c:pt idx="872">
                  <c:v>950.05538950000005</c:v>
                </c:pt>
                <c:pt idx="873">
                  <c:v>947.87374499999999</c:v>
                </c:pt>
                <c:pt idx="874">
                  <c:v>945.88662699999998</c:v>
                </c:pt>
                <c:pt idx="875">
                  <c:v>944.14191549999998</c:v>
                </c:pt>
                <c:pt idx="876">
                  <c:v>942.58092250000004</c:v>
                </c:pt>
                <c:pt idx="877">
                  <c:v>941.25660999999991</c:v>
                </c:pt>
                <c:pt idx="878">
                  <c:v>940.18316700000003</c:v>
                </c:pt>
                <c:pt idx="879">
                  <c:v>939.3740335</c:v>
                </c:pt>
                <c:pt idx="880">
                  <c:v>938.84131250000007</c:v>
                </c:pt>
                <c:pt idx="881">
                  <c:v>938.5951295000001</c:v>
                </c:pt>
                <c:pt idx="882">
                  <c:v>938.63902999999993</c:v>
                </c:pt>
                <c:pt idx="883">
                  <c:v>938.97900599999991</c:v>
                </c:pt>
                <c:pt idx="884">
                  <c:v>939.61750050000001</c:v>
                </c:pt>
                <c:pt idx="885">
                  <c:v>940.55031700000006</c:v>
                </c:pt>
                <c:pt idx="886">
                  <c:v>941.76822600000003</c:v>
                </c:pt>
                <c:pt idx="887">
                  <c:v>943.25653799999998</c:v>
                </c:pt>
                <c:pt idx="888">
                  <c:v>944.99479899999994</c:v>
                </c:pt>
                <c:pt idx="889">
                  <c:v>946.91460849999999</c:v>
                </c:pt>
                <c:pt idx="890">
                  <c:v>949.06434000000002</c:v>
                </c:pt>
                <c:pt idx="891">
                  <c:v>951.36840749999999</c:v>
                </c:pt>
                <c:pt idx="892">
                  <c:v>953.78371200000004</c:v>
                </c:pt>
                <c:pt idx="893">
                  <c:v>956.26241900000002</c:v>
                </c:pt>
                <c:pt idx="894">
                  <c:v>958.75266550000003</c:v>
                </c:pt>
                <c:pt idx="895">
                  <c:v>961.19949799999995</c:v>
                </c:pt>
                <c:pt idx="896">
                  <c:v>963.49941799999999</c:v>
                </c:pt>
                <c:pt idx="897">
                  <c:v>965.69137000000001</c:v>
                </c:pt>
                <c:pt idx="898">
                  <c:v>967.66878599999995</c:v>
                </c:pt>
                <c:pt idx="899">
                  <c:v>969.3759530000001</c:v>
                </c:pt>
                <c:pt idx="900">
                  <c:v>970.76028350000001</c:v>
                </c:pt>
                <c:pt idx="901">
                  <c:v>971.77364899999998</c:v>
                </c:pt>
                <c:pt idx="902">
                  <c:v>972.36580349999997</c:v>
                </c:pt>
                <c:pt idx="903">
                  <c:v>972.52648500000009</c:v>
                </c:pt>
                <c:pt idx="904">
                  <c:v>972.21133799999996</c:v>
                </c:pt>
                <c:pt idx="905">
                  <c:v>971.40147999999999</c:v>
                </c:pt>
                <c:pt idx="906">
                  <c:v>970.08742600000005</c:v>
                </c:pt>
                <c:pt idx="907">
                  <c:v>968.26948049999999</c:v>
                </c:pt>
                <c:pt idx="908">
                  <c:v>965.95784949999995</c:v>
                </c:pt>
                <c:pt idx="909">
                  <c:v>963.23388349999993</c:v>
                </c:pt>
                <c:pt idx="910">
                  <c:v>960.01275650000002</c:v>
                </c:pt>
                <c:pt idx="911">
                  <c:v>956.38417000000004</c:v>
                </c:pt>
                <c:pt idx="912">
                  <c:v>952.39353999999992</c:v>
                </c:pt>
                <c:pt idx="913">
                  <c:v>948.09283450000009</c:v>
                </c:pt>
                <c:pt idx="914">
                  <c:v>943.53926799999999</c:v>
                </c:pt>
                <c:pt idx="915">
                  <c:v>938.79385600000001</c:v>
                </c:pt>
                <c:pt idx="916">
                  <c:v>934.0202025000001</c:v>
                </c:pt>
                <c:pt idx="917">
                  <c:v>929.08230449999996</c:v>
                </c:pt>
                <c:pt idx="918">
                  <c:v>924.14168000000006</c:v>
                </c:pt>
                <c:pt idx="919">
                  <c:v>919.25921150000011</c:v>
                </c:pt>
                <c:pt idx="920">
                  <c:v>914.49212399999999</c:v>
                </c:pt>
                <c:pt idx="921">
                  <c:v>909.892788</c:v>
                </c:pt>
                <c:pt idx="922">
                  <c:v>905.50768349999998</c:v>
                </c:pt>
                <c:pt idx="923">
                  <c:v>901.45812750000005</c:v>
                </c:pt>
                <c:pt idx="924">
                  <c:v>897.60739599999999</c:v>
                </c:pt>
                <c:pt idx="925">
                  <c:v>894.06755899999996</c:v>
                </c:pt>
                <c:pt idx="926">
                  <c:v>890.8558364999999</c:v>
                </c:pt>
                <c:pt idx="927">
                  <c:v>887.98176949999993</c:v>
                </c:pt>
                <c:pt idx="928">
                  <c:v>885.44751050000002</c:v>
                </c:pt>
                <c:pt idx="929">
                  <c:v>883.28989350000006</c:v>
                </c:pt>
                <c:pt idx="930">
                  <c:v>881.40820950000011</c:v>
                </c:pt>
                <c:pt idx="931">
                  <c:v>879.83430850000002</c:v>
                </c:pt>
                <c:pt idx="932">
                  <c:v>878.54695599999991</c:v>
                </c:pt>
                <c:pt idx="933">
                  <c:v>877.52106049999998</c:v>
                </c:pt>
                <c:pt idx="934">
                  <c:v>876.72857299999998</c:v>
                </c:pt>
                <c:pt idx="935">
                  <c:v>876.13936899999999</c:v>
                </c:pt>
                <c:pt idx="936">
                  <c:v>875.72911650000003</c:v>
                </c:pt>
                <c:pt idx="937">
                  <c:v>875.44949450000001</c:v>
                </c:pt>
                <c:pt idx="938">
                  <c:v>875.27922650000005</c:v>
                </c:pt>
                <c:pt idx="939">
                  <c:v>875.18774350000001</c:v>
                </c:pt>
                <c:pt idx="940">
                  <c:v>875.14592549999998</c:v>
                </c:pt>
                <c:pt idx="941">
                  <c:v>875.12652849999995</c:v>
                </c:pt>
                <c:pt idx="942">
                  <c:v>875.10452050000004</c:v>
                </c:pt>
                <c:pt idx="943">
                  <c:v>875.05866350000008</c:v>
                </c:pt>
                <c:pt idx="944">
                  <c:v>874.96735899999999</c:v>
                </c:pt>
                <c:pt idx="945">
                  <c:v>874.81381399999998</c:v>
                </c:pt>
                <c:pt idx="946">
                  <c:v>874.58325500000001</c:v>
                </c:pt>
                <c:pt idx="947">
                  <c:v>874.26347049999993</c:v>
                </c:pt>
                <c:pt idx="948">
                  <c:v>873.84469200000001</c:v>
                </c:pt>
                <c:pt idx="949">
                  <c:v>873.31944350000003</c:v>
                </c:pt>
                <c:pt idx="950">
                  <c:v>872.69649949999996</c:v>
                </c:pt>
                <c:pt idx="951">
                  <c:v>871.94648800000004</c:v>
                </c:pt>
                <c:pt idx="952">
                  <c:v>871.07943999999998</c:v>
                </c:pt>
                <c:pt idx="953">
                  <c:v>870.09507550000001</c:v>
                </c:pt>
                <c:pt idx="954">
                  <c:v>868.99441649999994</c:v>
                </c:pt>
                <c:pt idx="955">
                  <c:v>867.77961549999998</c:v>
                </c:pt>
                <c:pt idx="956">
                  <c:v>866.48192749999998</c:v>
                </c:pt>
                <c:pt idx="957">
                  <c:v>865.05114150000009</c:v>
                </c:pt>
                <c:pt idx="958">
                  <c:v>863.5177705000001</c:v>
                </c:pt>
                <c:pt idx="959">
                  <c:v>861.88701900000001</c:v>
                </c:pt>
                <c:pt idx="960">
                  <c:v>860.16459199999997</c:v>
                </c:pt>
                <c:pt idx="961">
                  <c:v>858.35665299999994</c:v>
                </c:pt>
                <c:pt idx="962">
                  <c:v>856.46977849999996</c:v>
                </c:pt>
                <c:pt idx="963">
                  <c:v>854.55159300000003</c:v>
                </c:pt>
                <c:pt idx="964">
                  <c:v>852.52939099999992</c:v>
                </c:pt>
                <c:pt idx="965">
                  <c:v>850.45016350000003</c:v>
                </c:pt>
                <c:pt idx="966">
                  <c:v>848.32205149999993</c:v>
                </c:pt>
                <c:pt idx="967">
                  <c:v>846.15361250000001</c:v>
                </c:pt>
                <c:pt idx="968">
                  <c:v>843.95384149999995</c:v>
                </c:pt>
                <c:pt idx="969">
                  <c:v>841.73217449999993</c:v>
                </c:pt>
                <c:pt idx="970">
                  <c:v>839.54415649999999</c:v>
                </c:pt>
                <c:pt idx="971">
                  <c:v>837.30878700000005</c:v>
                </c:pt>
                <c:pt idx="972">
                  <c:v>835.08233899999993</c:v>
                </c:pt>
                <c:pt idx="973">
                  <c:v>832.87599850000004</c:v>
                </c:pt>
                <c:pt idx="974">
                  <c:v>830.70129099999997</c:v>
                </c:pt>
                <c:pt idx="975">
                  <c:v>828.57002199999999</c:v>
                </c:pt>
                <c:pt idx="976">
                  <c:v>826.49416499999995</c:v>
                </c:pt>
                <c:pt idx="977">
                  <c:v>824.52598549999993</c:v>
                </c:pt>
                <c:pt idx="978">
                  <c:v>822.59521050000001</c:v>
                </c:pt>
                <c:pt idx="979">
                  <c:v>820.75526049999996</c:v>
                </c:pt>
                <c:pt idx="980">
                  <c:v>819.01737050000008</c:v>
                </c:pt>
                <c:pt idx="981">
                  <c:v>817.39213150000012</c:v>
                </c:pt>
                <c:pt idx="982">
                  <c:v>815.88927699999999</c:v>
                </c:pt>
                <c:pt idx="983">
                  <c:v>814.54407299999991</c:v>
                </c:pt>
                <c:pt idx="984">
                  <c:v>813.30767349999996</c:v>
                </c:pt>
                <c:pt idx="985">
                  <c:v>812.21527800000001</c:v>
                </c:pt>
                <c:pt idx="986">
                  <c:v>811.27093950000005</c:v>
                </c:pt>
                <c:pt idx="987">
                  <c:v>810.47676850000005</c:v>
                </c:pt>
                <c:pt idx="988">
                  <c:v>809.83277899999996</c:v>
                </c:pt>
                <c:pt idx="989">
                  <c:v>809.33674150000002</c:v>
                </c:pt>
                <c:pt idx="990">
                  <c:v>808.98991950000004</c:v>
                </c:pt>
                <c:pt idx="991">
                  <c:v>808.77112050000005</c:v>
                </c:pt>
                <c:pt idx="992">
                  <c:v>808.67986150000002</c:v>
                </c:pt>
                <c:pt idx="993">
                  <c:v>808.7047745000001</c:v>
                </c:pt>
                <c:pt idx="994">
                  <c:v>808.83243349999998</c:v>
                </c:pt>
                <c:pt idx="995">
                  <c:v>809.04760300000009</c:v>
                </c:pt>
                <c:pt idx="996">
                  <c:v>809.33353899999997</c:v>
                </c:pt>
                <c:pt idx="997">
                  <c:v>809.66506949999996</c:v>
                </c:pt>
                <c:pt idx="998">
                  <c:v>810.03780549999999</c:v>
                </c:pt>
                <c:pt idx="999">
                  <c:v>810.42665900000009</c:v>
                </c:pt>
                <c:pt idx="1000">
                  <c:v>810.81338800000003</c:v>
                </c:pt>
                <c:pt idx="1001">
                  <c:v>811.18077949999997</c:v>
                </c:pt>
                <c:pt idx="1002">
                  <c:v>811.51328650000005</c:v>
                </c:pt>
                <c:pt idx="1003">
                  <c:v>811.797686</c:v>
                </c:pt>
                <c:pt idx="1004">
                  <c:v>812.01973650000002</c:v>
                </c:pt>
                <c:pt idx="1005">
                  <c:v>812.18208049999998</c:v>
                </c:pt>
                <c:pt idx="1006">
                  <c:v>812.27684299999999</c:v>
                </c:pt>
                <c:pt idx="1007">
                  <c:v>812.30604000000005</c:v>
                </c:pt>
                <c:pt idx="1008">
                  <c:v>812.27671350000003</c:v>
                </c:pt>
                <c:pt idx="1009">
                  <c:v>812.20125350000012</c:v>
                </c:pt>
                <c:pt idx="1010">
                  <c:v>812.09979199999998</c:v>
                </c:pt>
                <c:pt idx="1011">
                  <c:v>811.99104349999993</c:v>
                </c:pt>
                <c:pt idx="1012">
                  <c:v>811.90555600000005</c:v>
                </c:pt>
                <c:pt idx="1013">
                  <c:v>811.87703099999999</c:v>
                </c:pt>
                <c:pt idx="1014">
                  <c:v>811.94374100000005</c:v>
                </c:pt>
                <c:pt idx="1015">
                  <c:v>812.14786449999997</c:v>
                </c:pt>
                <c:pt idx="1016">
                  <c:v>812.5346424999999</c:v>
                </c:pt>
                <c:pt idx="1017">
                  <c:v>813.13618399999996</c:v>
                </c:pt>
                <c:pt idx="1018">
                  <c:v>814.02499499999999</c:v>
                </c:pt>
                <c:pt idx="1019">
                  <c:v>815.23900850000007</c:v>
                </c:pt>
                <c:pt idx="1020">
                  <c:v>816.82456449999995</c:v>
                </c:pt>
                <c:pt idx="1021">
                  <c:v>818.82497899999998</c:v>
                </c:pt>
                <c:pt idx="1022">
                  <c:v>821.27913349999994</c:v>
                </c:pt>
                <c:pt idx="1023">
                  <c:v>824.22007150000002</c:v>
                </c:pt>
                <c:pt idx="1024">
                  <c:v>827.59792849999997</c:v>
                </c:pt>
                <c:pt idx="1025">
                  <c:v>831.57072950000008</c:v>
                </c:pt>
                <c:pt idx="1026">
                  <c:v>836.08162400000003</c:v>
                </c:pt>
                <c:pt idx="1027">
                  <c:v>841.12848750000001</c:v>
                </c:pt>
                <c:pt idx="1028">
                  <c:v>846.69818799999996</c:v>
                </c:pt>
                <c:pt idx="1029">
                  <c:v>852.76618699999995</c:v>
                </c:pt>
                <c:pt idx="1030">
                  <c:v>859.29641350000009</c:v>
                </c:pt>
                <c:pt idx="1031">
                  <c:v>866.09591599999999</c:v>
                </c:pt>
                <c:pt idx="1032">
                  <c:v>873.3907875000001</c:v>
                </c:pt>
                <c:pt idx="1033">
                  <c:v>880.975235</c:v>
                </c:pt>
                <c:pt idx="1034">
                  <c:v>888.77204150000011</c:v>
                </c:pt>
                <c:pt idx="1035">
                  <c:v>896.69632850000005</c:v>
                </c:pt>
                <c:pt idx="1036">
                  <c:v>904.65714850000006</c:v>
                </c:pt>
                <c:pt idx="1037">
                  <c:v>912.55931200000009</c:v>
                </c:pt>
                <c:pt idx="1038">
                  <c:v>920.14946099999997</c:v>
                </c:pt>
                <c:pt idx="1039">
                  <c:v>927.64779099999998</c:v>
                </c:pt>
                <c:pt idx="1040">
                  <c:v>934.79839250000009</c:v>
                </c:pt>
                <c:pt idx="1041">
                  <c:v>941.50934500000005</c:v>
                </c:pt>
                <c:pt idx="1042">
                  <c:v>947.69469200000003</c:v>
                </c:pt>
                <c:pt idx="1043">
                  <c:v>953.27632400000005</c:v>
                </c:pt>
                <c:pt idx="1044">
                  <c:v>958.09261100000003</c:v>
                </c:pt>
                <c:pt idx="1045">
                  <c:v>962.28750799999989</c:v>
                </c:pt>
                <c:pt idx="1046">
                  <c:v>965.7079215</c:v>
                </c:pt>
                <c:pt idx="1047">
                  <c:v>968.32116150000002</c:v>
                </c:pt>
                <c:pt idx="1048">
                  <c:v>970.10801650000008</c:v>
                </c:pt>
                <c:pt idx="1049">
                  <c:v>971.06295999999998</c:v>
                </c:pt>
                <c:pt idx="1050">
                  <c:v>971.19394049999994</c:v>
                </c:pt>
                <c:pt idx="1051">
                  <c:v>970.54342350000002</c:v>
                </c:pt>
                <c:pt idx="1052">
                  <c:v>969.11670100000003</c:v>
                </c:pt>
                <c:pt idx="1053">
                  <c:v>966.96312649999993</c:v>
                </c:pt>
                <c:pt idx="1054">
                  <c:v>964.13633749999997</c:v>
                </c:pt>
                <c:pt idx="1055">
                  <c:v>960.69819649999999</c:v>
                </c:pt>
                <c:pt idx="1056">
                  <c:v>956.71712149999996</c:v>
                </c:pt>
                <c:pt idx="1057">
                  <c:v>952.26635699999997</c:v>
                </c:pt>
                <c:pt idx="1058">
                  <c:v>947.52447299999994</c:v>
                </c:pt>
                <c:pt idx="1059">
                  <c:v>942.37018750000004</c:v>
                </c:pt>
                <c:pt idx="1060">
                  <c:v>936.9757914999999</c:v>
                </c:pt>
                <c:pt idx="1061">
                  <c:v>931.416696</c:v>
                </c:pt>
                <c:pt idx="1062">
                  <c:v>925.76502199999993</c:v>
                </c:pt>
                <c:pt idx="1063">
                  <c:v>920.08841749999999</c:v>
                </c:pt>
                <c:pt idx="1064">
                  <c:v>914.44903199999999</c:v>
                </c:pt>
                <c:pt idx="1065">
                  <c:v>909.01465899999994</c:v>
                </c:pt>
                <c:pt idx="1066">
                  <c:v>903.60712750000005</c:v>
                </c:pt>
                <c:pt idx="1067">
                  <c:v>898.38272649999999</c:v>
                </c:pt>
                <c:pt idx="1068">
                  <c:v>893.37608499999999</c:v>
                </c:pt>
                <c:pt idx="1069">
                  <c:v>888.61451699999998</c:v>
                </c:pt>
                <c:pt idx="1070">
                  <c:v>884.11826300000007</c:v>
                </c:pt>
                <c:pt idx="1071">
                  <c:v>879.98407699999996</c:v>
                </c:pt>
                <c:pt idx="1072">
                  <c:v>876.0469270000001</c:v>
                </c:pt>
                <c:pt idx="1073">
                  <c:v>872.39755750000006</c:v>
                </c:pt>
                <c:pt idx="1074">
                  <c:v>869.03267149999999</c:v>
                </c:pt>
                <c:pt idx="1075">
                  <c:v>865.9445935</c:v>
                </c:pt>
                <c:pt idx="1076">
                  <c:v>863.1219625</c:v>
                </c:pt>
                <c:pt idx="1077">
                  <c:v>860.55038300000001</c:v>
                </c:pt>
                <c:pt idx="1078">
                  <c:v>858.25856199999998</c:v>
                </c:pt>
                <c:pt idx="1079">
                  <c:v>856.13275299999998</c:v>
                </c:pt>
                <c:pt idx="1080">
                  <c:v>854.20321350000006</c:v>
                </c:pt>
                <c:pt idx="1081">
                  <c:v>852.44931099999997</c:v>
                </c:pt>
                <c:pt idx="1082">
                  <c:v>850.85001750000004</c:v>
                </c:pt>
                <c:pt idx="1083">
                  <c:v>849.38422449999996</c:v>
                </c:pt>
                <c:pt idx="1084">
                  <c:v>848.031023</c:v>
                </c:pt>
                <c:pt idx="1085">
                  <c:v>846.79487200000005</c:v>
                </c:pt>
                <c:pt idx="1086">
                  <c:v>845.60465849999991</c:v>
                </c:pt>
                <c:pt idx="1087">
                  <c:v>844.46775700000001</c:v>
                </c:pt>
                <c:pt idx="1088">
                  <c:v>843.36568399999999</c:v>
                </c:pt>
                <c:pt idx="1089">
                  <c:v>842.28080299999999</c:v>
                </c:pt>
                <c:pt idx="1090">
                  <c:v>841.19638050000003</c:v>
                </c:pt>
                <c:pt idx="1091">
                  <c:v>840.09664899999996</c:v>
                </c:pt>
                <c:pt idx="1092">
                  <c:v>838.99033400000008</c:v>
                </c:pt>
                <c:pt idx="1093">
                  <c:v>837.81798800000001</c:v>
                </c:pt>
                <c:pt idx="1094">
                  <c:v>836.5899639999999</c:v>
                </c:pt>
                <c:pt idx="1095">
                  <c:v>835.29535249999992</c:v>
                </c:pt>
                <c:pt idx="1096">
                  <c:v>833.92485750000003</c:v>
                </c:pt>
                <c:pt idx="1097">
                  <c:v>832.47104150000007</c:v>
                </c:pt>
                <c:pt idx="1098">
                  <c:v>830.96096299999988</c:v>
                </c:pt>
                <c:pt idx="1099">
                  <c:v>829.32883249999998</c:v>
                </c:pt>
                <c:pt idx="1100">
                  <c:v>827.60497750000002</c:v>
                </c:pt>
                <c:pt idx="1101">
                  <c:v>825.79229599999996</c:v>
                </c:pt>
                <c:pt idx="1102">
                  <c:v>823.89714749999996</c:v>
                </c:pt>
                <c:pt idx="1103">
                  <c:v>821.92972400000008</c:v>
                </c:pt>
                <c:pt idx="1104">
                  <c:v>819.90441049999993</c:v>
                </c:pt>
                <c:pt idx="1105">
                  <c:v>817.88249899999994</c:v>
                </c:pt>
                <c:pt idx="1106">
                  <c:v>815.80303350000008</c:v>
                </c:pt>
                <c:pt idx="1107">
                  <c:v>813.73653899999999</c:v>
                </c:pt>
                <c:pt idx="1108">
                  <c:v>811.71701099999996</c:v>
                </c:pt>
                <c:pt idx="1109">
                  <c:v>809.78380350000009</c:v>
                </c:pt>
                <c:pt idx="1110">
                  <c:v>807.98167100000001</c:v>
                </c:pt>
                <c:pt idx="1111">
                  <c:v>806.36063899999999</c:v>
                </c:pt>
                <c:pt idx="1112">
                  <c:v>805.0013265</c:v>
                </c:pt>
                <c:pt idx="1113">
                  <c:v>803.90584049999995</c:v>
                </c:pt>
                <c:pt idx="1114">
                  <c:v>803.16904499999998</c:v>
                </c:pt>
                <c:pt idx="1115">
                  <c:v>802.85844799999995</c:v>
                </c:pt>
                <c:pt idx="1116">
                  <c:v>803.04434349999997</c:v>
                </c:pt>
                <c:pt idx="1117">
                  <c:v>803.79882099999998</c:v>
                </c:pt>
                <c:pt idx="1118">
                  <c:v>805.19466650000004</c:v>
                </c:pt>
                <c:pt idx="1119">
                  <c:v>807.25342599999999</c:v>
                </c:pt>
                <c:pt idx="1120">
                  <c:v>810.12994300000003</c:v>
                </c:pt>
                <c:pt idx="1121">
                  <c:v>813.85562300000004</c:v>
                </c:pt>
                <c:pt idx="1122">
                  <c:v>818.49214300000006</c:v>
                </c:pt>
                <c:pt idx="1123">
                  <c:v>824.09436900000003</c:v>
                </c:pt>
                <c:pt idx="1124">
                  <c:v>830.70861650000006</c:v>
                </c:pt>
                <c:pt idx="1125">
                  <c:v>838.20388750000006</c:v>
                </c:pt>
                <c:pt idx="1126">
                  <c:v>846.91624849999994</c:v>
                </c:pt>
                <c:pt idx="1127">
                  <c:v>856.71107549999999</c:v>
                </c:pt>
                <c:pt idx="1128">
                  <c:v>867.58404949999999</c:v>
                </c:pt>
                <c:pt idx="1129">
                  <c:v>879.51450649999992</c:v>
                </c:pt>
                <c:pt idx="1130">
                  <c:v>892.46438750000004</c:v>
                </c:pt>
                <c:pt idx="1131">
                  <c:v>906.37745100000006</c:v>
                </c:pt>
                <c:pt idx="1132">
                  <c:v>920.86847999999998</c:v>
                </c:pt>
                <c:pt idx="1133">
                  <c:v>936.44950699999993</c:v>
                </c:pt>
                <c:pt idx="1134">
                  <c:v>952.71590050000009</c:v>
                </c:pt>
                <c:pt idx="1135">
                  <c:v>969.53853850000007</c:v>
                </c:pt>
                <c:pt idx="1136">
                  <c:v>986.77186299999994</c:v>
                </c:pt>
                <c:pt idx="1137">
                  <c:v>1004.2555355</c:v>
                </c:pt>
                <c:pt idx="1138">
                  <c:v>1021.8164774999999</c:v>
                </c:pt>
                <c:pt idx="1139">
                  <c:v>1038.9174215</c:v>
                </c:pt>
                <c:pt idx="1140">
                  <c:v>1056.0833709999999</c:v>
                </c:pt>
                <c:pt idx="1141">
                  <c:v>1072.7612489999999</c:v>
                </c:pt>
                <c:pt idx="1142">
                  <c:v>1088.754891</c:v>
                </c:pt>
                <c:pt idx="1143">
                  <c:v>1103.8705895000001</c:v>
                </c:pt>
                <c:pt idx="1144">
                  <c:v>1117.920699</c:v>
                </c:pt>
                <c:pt idx="1145">
                  <c:v>1130.7272095000001</c:v>
                </c:pt>
                <c:pt idx="1146">
                  <c:v>1141.9077075</c:v>
                </c:pt>
                <c:pt idx="1147">
                  <c:v>1151.7818795000001</c:v>
                </c:pt>
                <c:pt idx="1148">
                  <c:v>1159.972352</c:v>
                </c:pt>
                <c:pt idx="1149">
                  <c:v>1166.3714930000001</c:v>
                </c:pt>
                <c:pt idx="1150">
                  <c:v>1170.8957435</c:v>
                </c:pt>
                <c:pt idx="1151">
                  <c:v>1173.4872834999999</c:v>
                </c:pt>
                <c:pt idx="1152">
                  <c:v>1174.1219875000002</c:v>
                </c:pt>
                <c:pt idx="1153">
                  <c:v>1172.8223885</c:v>
                </c:pt>
                <c:pt idx="1154">
                  <c:v>1169.5781195</c:v>
                </c:pt>
                <c:pt idx="1155">
                  <c:v>1164.4386529999999</c:v>
                </c:pt>
                <c:pt idx="1156">
                  <c:v>1157.4787105</c:v>
                </c:pt>
                <c:pt idx="1157">
                  <c:v>1148.7964775</c:v>
                </c:pt>
                <c:pt idx="1158">
                  <c:v>1138.5113005000001</c:v>
                </c:pt>
                <c:pt idx="1159">
                  <c:v>1127.0144935000001</c:v>
                </c:pt>
                <c:pt idx="1160">
                  <c:v>1113.9776199999999</c:v>
                </c:pt>
                <c:pt idx="1161">
                  <c:v>1099.7910805000001</c:v>
                </c:pt>
                <c:pt idx="1162">
                  <c:v>1084.62914</c:v>
                </c:pt>
                <c:pt idx="1163">
                  <c:v>1068.6715305</c:v>
                </c:pt>
                <c:pt idx="1164">
                  <c:v>1052.1000349999999</c:v>
                </c:pt>
                <c:pt idx="1165">
                  <c:v>1035.0952115</c:v>
                </c:pt>
                <c:pt idx="1166">
                  <c:v>1018.1870265</c:v>
                </c:pt>
                <c:pt idx="1167">
                  <c:v>1000.8373095000001</c:v>
                </c:pt>
                <c:pt idx="1168">
                  <c:v>983.55595449999998</c:v>
                </c:pt>
                <c:pt idx="1169">
                  <c:v>966.49096249999991</c:v>
                </c:pt>
                <c:pt idx="1170">
                  <c:v>949.77687350000008</c:v>
                </c:pt>
                <c:pt idx="1171">
                  <c:v>933.53346099999999</c:v>
                </c:pt>
                <c:pt idx="1172">
                  <c:v>917.86479750000001</c:v>
                </c:pt>
                <c:pt idx="1173">
                  <c:v>903.1578639999999</c:v>
                </c:pt>
                <c:pt idx="1174">
                  <c:v>888.87032149999993</c:v>
                </c:pt>
                <c:pt idx="1175">
                  <c:v>875.37126250000006</c:v>
                </c:pt>
                <c:pt idx="1176">
                  <c:v>862.7006990000001</c:v>
                </c:pt>
                <c:pt idx="1177">
                  <c:v>850.88375400000007</c:v>
                </c:pt>
                <c:pt idx="1178">
                  <c:v>839.93163449999997</c:v>
                </c:pt>
                <c:pt idx="1179">
                  <c:v>830.04012350000005</c:v>
                </c:pt>
                <c:pt idx="1180">
                  <c:v>820.78434199999992</c:v>
                </c:pt>
                <c:pt idx="1181">
                  <c:v>812.35611800000004</c:v>
                </c:pt>
                <c:pt idx="1182">
                  <c:v>804.72359100000006</c:v>
                </c:pt>
                <c:pt idx="1183">
                  <c:v>797.847442</c:v>
                </c:pt>
                <c:pt idx="1184">
                  <c:v>791.68218850000005</c:v>
                </c:pt>
                <c:pt idx="1185">
                  <c:v>786.17747249999991</c:v>
                </c:pt>
                <c:pt idx="1186">
                  <c:v>781.3734915</c:v>
                </c:pt>
                <c:pt idx="1187">
                  <c:v>777.01436049999995</c:v>
                </c:pt>
                <c:pt idx="1188">
                  <c:v>773.14784049999992</c:v>
                </c:pt>
                <c:pt idx="1189">
                  <c:v>769.71482349999997</c:v>
                </c:pt>
                <c:pt idx="1190">
                  <c:v>766.65619800000002</c:v>
                </c:pt>
                <c:pt idx="1191">
                  <c:v>763.91354550000005</c:v>
                </c:pt>
                <c:pt idx="1192">
                  <c:v>761.42973899999993</c:v>
                </c:pt>
                <c:pt idx="1193">
                  <c:v>759.19434850000005</c:v>
                </c:pt>
                <c:pt idx="1194">
                  <c:v>757.06212049999999</c:v>
                </c:pt>
                <c:pt idx="1195">
                  <c:v>755.03123149999999</c:v>
                </c:pt>
                <c:pt idx="1196">
                  <c:v>753.05451549999998</c:v>
                </c:pt>
                <c:pt idx="1197">
                  <c:v>751.08830650000004</c:v>
                </c:pt>
                <c:pt idx="1198">
                  <c:v>749.09278849999998</c:v>
                </c:pt>
                <c:pt idx="1199">
                  <c:v>747.03234899999995</c:v>
                </c:pt>
                <c:pt idx="1200">
                  <c:v>744.92105449999997</c:v>
                </c:pt>
                <c:pt idx="1201">
                  <c:v>742.64510250000001</c:v>
                </c:pt>
                <c:pt idx="1202">
                  <c:v>740.22625600000003</c:v>
                </c:pt>
                <c:pt idx="1203">
                  <c:v>737.64884550000011</c:v>
                </c:pt>
                <c:pt idx="1204">
                  <c:v>734.90297650000002</c:v>
                </c:pt>
                <c:pt idx="1205">
                  <c:v>731.98479199999997</c:v>
                </c:pt>
                <c:pt idx="1206">
                  <c:v>728.96136950000005</c:v>
                </c:pt>
                <c:pt idx="1207">
                  <c:v>725.71536100000003</c:v>
                </c:pt>
                <c:pt idx="1208">
                  <c:v>722.32332200000008</c:v>
                </c:pt>
                <c:pt idx="1209">
                  <c:v>718.80714499999999</c:v>
                </c:pt>
                <c:pt idx="1210">
                  <c:v>715.1953165000001</c:v>
                </c:pt>
                <c:pt idx="1211">
                  <c:v>711.52280150000001</c:v>
                </c:pt>
                <c:pt idx="1212">
                  <c:v>707.83081950000008</c:v>
                </c:pt>
                <c:pt idx="1213">
                  <c:v>704.24068399999999</c:v>
                </c:pt>
                <c:pt idx="1214">
                  <c:v>700.65449999999998</c:v>
                </c:pt>
                <c:pt idx="1215">
                  <c:v>697.20498399999997</c:v>
                </c:pt>
                <c:pt idx="1216">
                  <c:v>693.95386900000005</c:v>
                </c:pt>
                <c:pt idx="1217">
                  <c:v>690.96635300000003</c:v>
                </c:pt>
                <c:pt idx="1218">
                  <c:v>688.31018549999999</c:v>
                </c:pt>
                <c:pt idx="1219">
                  <c:v>686.05463500000008</c:v>
                </c:pt>
                <c:pt idx="1220">
                  <c:v>684.30063099999995</c:v>
                </c:pt>
                <c:pt idx="1221">
                  <c:v>683.04276249999998</c:v>
                </c:pt>
                <c:pt idx="1222">
                  <c:v>682.38935100000003</c:v>
                </c:pt>
                <c:pt idx="1223">
                  <c:v>682.40369399999997</c:v>
                </c:pt>
                <c:pt idx="1224">
                  <c:v>683.14424150000002</c:v>
                </c:pt>
                <c:pt idx="1225">
                  <c:v>684.66320300000007</c:v>
                </c:pt>
                <c:pt idx="1226">
                  <c:v>687.00514399999997</c:v>
                </c:pt>
                <c:pt idx="1227">
                  <c:v>690.13155749999999</c:v>
                </c:pt>
                <c:pt idx="1228">
                  <c:v>694.19770349999999</c:v>
                </c:pt>
                <c:pt idx="1229">
                  <c:v>699.16141049999999</c:v>
                </c:pt>
                <c:pt idx="1230">
                  <c:v>705.02430600000002</c:v>
                </c:pt>
                <c:pt idx="1231">
                  <c:v>711.77466500000003</c:v>
                </c:pt>
                <c:pt idx="1232">
                  <c:v>719.38669600000003</c:v>
                </c:pt>
                <c:pt idx="1233">
                  <c:v>727.64011249999999</c:v>
                </c:pt>
                <c:pt idx="1234">
                  <c:v>736.82483349999995</c:v>
                </c:pt>
                <c:pt idx="1235">
                  <c:v>746.70767499999999</c:v>
                </c:pt>
                <c:pt idx="1236">
                  <c:v>757.204791</c:v>
                </c:pt>
                <c:pt idx="1237">
                  <c:v>768.21856649999995</c:v>
                </c:pt>
                <c:pt idx="1238">
                  <c:v>779.63854500000002</c:v>
                </c:pt>
                <c:pt idx="1239">
                  <c:v>791.34261500000002</c:v>
                </c:pt>
                <c:pt idx="1240">
                  <c:v>802.95597900000007</c:v>
                </c:pt>
                <c:pt idx="1241">
                  <c:v>814.82435650000002</c:v>
                </c:pt>
                <c:pt idx="1242">
                  <c:v>826.56002799999999</c:v>
                </c:pt>
                <c:pt idx="1243">
                  <c:v>838.01190899999995</c:v>
                </c:pt>
                <c:pt idx="1244">
                  <c:v>849.02708099999995</c:v>
                </c:pt>
                <c:pt idx="1245">
                  <c:v>859.45329749999996</c:v>
                </c:pt>
                <c:pt idx="1246">
                  <c:v>869.14152850000005</c:v>
                </c:pt>
                <c:pt idx="1247">
                  <c:v>877.77852399999995</c:v>
                </c:pt>
                <c:pt idx="1248">
                  <c:v>885.5914375000001</c:v>
                </c:pt>
                <c:pt idx="1249">
                  <c:v>892.26647299999991</c:v>
                </c:pt>
                <c:pt idx="1250">
                  <c:v>897.69216949999998</c:v>
                </c:pt>
                <c:pt idx="1251">
                  <c:v>901.77204949999998</c:v>
                </c:pt>
                <c:pt idx="1252">
                  <c:v>904.4264005</c:v>
                </c:pt>
                <c:pt idx="1253">
                  <c:v>905.59373100000005</c:v>
                </c:pt>
                <c:pt idx="1254">
                  <c:v>905.254728</c:v>
                </c:pt>
                <c:pt idx="1255">
                  <c:v>903.37334850000002</c:v>
                </c:pt>
                <c:pt idx="1256">
                  <c:v>899.93886150000003</c:v>
                </c:pt>
                <c:pt idx="1257">
                  <c:v>894.96955800000001</c:v>
                </c:pt>
                <c:pt idx="1258">
                  <c:v>888.50366500000007</c:v>
                </c:pt>
                <c:pt idx="1259">
                  <c:v>880.5985475</c:v>
                </c:pt>
                <c:pt idx="1260">
                  <c:v>871.53175199999998</c:v>
                </c:pt>
                <c:pt idx="1261">
                  <c:v>861.01558549999993</c:v>
                </c:pt>
                <c:pt idx="1262">
                  <c:v>849.33153900000002</c:v>
                </c:pt>
                <c:pt idx="1263">
                  <c:v>836.59861250000006</c:v>
                </c:pt>
                <c:pt idx="1264">
                  <c:v>822.94641450000006</c:v>
                </c:pt>
                <c:pt idx="1265">
                  <c:v>808.51285550000011</c:v>
                </c:pt>
                <c:pt idx="1266">
                  <c:v>793.44179249999991</c:v>
                </c:pt>
                <c:pt idx="1267">
                  <c:v>778.20216949999997</c:v>
                </c:pt>
                <c:pt idx="1268">
                  <c:v>762.30519049999998</c:v>
                </c:pt>
                <c:pt idx="1269">
                  <c:v>746.21160600000007</c:v>
                </c:pt>
                <c:pt idx="1270">
                  <c:v>730.06616199999996</c:v>
                </c:pt>
                <c:pt idx="1271">
                  <c:v>714.00863450000008</c:v>
                </c:pt>
                <c:pt idx="1272">
                  <c:v>698.1721215</c:v>
                </c:pt>
                <c:pt idx="1273">
                  <c:v>682.68152400000008</c:v>
                </c:pt>
                <c:pt idx="1274">
                  <c:v>667.953664</c:v>
                </c:pt>
                <c:pt idx="1275">
                  <c:v>653.478161</c:v>
                </c:pt>
                <c:pt idx="1276">
                  <c:v>639.66082249999999</c:v>
                </c:pt>
                <c:pt idx="1277">
                  <c:v>626.58373400000005</c:v>
                </c:pt>
                <c:pt idx="1278">
                  <c:v>614.31683950000001</c:v>
                </c:pt>
                <c:pt idx="1279">
                  <c:v>602.91781200000003</c:v>
                </c:pt>
                <c:pt idx="1280">
                  <c:v>592.43208849999996</c:v>
                </c:pt>
                <c:pt idx="1281">
                  <c:v>583.07814949999999</c:v>
                </c:pt>
                <c:pt idx="1282">
                  <c:v>574.48775650000005</c:v>
                </c:pt>
                <c:pt idx="1283">
                  <c:v>566.87630650000006</c:v>
                </c:pt>
                <c:pt idx="1284">
                  <c:v>560.24388699999997</c:v>
                </c:pt>
                <c:pt idx="1285">
                  <c:v>554.58050200000002</c:v>
                </c:pt>
                <c:pt idx="1286">
                  <c:v>549.86672650000003</c:v>
                </c:pt>
                <c:pt idx="1287">
                  <c:v>546.14278949999994</c:v>
                </c:pt>
                <c:pt idx="1288">
                  <c:v>543.21798649999994</c:v>
                </c:pt>
                <c:pt idx="1289">
                  <c:v>541.13576650000005</c:v>
                </c:pt>
                <c:pt idx="1290">
                  <c:v>539.84605850000003</c:v>
                </c:pt>
                <c:pt idx="1291">
                  <c:v>539.29285199999993</c:v>
                </c:pt>
                <c:pt idx="1292">
                  <c:v>539.414939</c:v>
                </c:pt>
                <c:pt idx="1293">
                  <c:v>540.14662450000003</c:v>
                </c:pt>
                <c:pt idx="1294">
                  <c:v>541.38756699999999</c:v>
                </c:pt>
                <c:pt idx="1295">
                  <c:v>543.11826799999994</c:v>
                </c:pt>
                <c:pt idx="1296">
                  <c:v>545.24347149999994</c:v>
                </c:pt>
                <c:pt idx="1297">
                  <c:v>547.68701399999998</c:v>
                </c:pt>
                <c:pt idx="1298">
                  <c:v>550.37204250000002</c:v>
                </c:pt>
                <c:pt idx="1299">
                  <c:v>553.22184400000003</c:v>
                </c:pt>
                <c:pt idx="1300">
                  <c:v>556.16066799999999</c:v>
                </c:pt>
                <c:pt idx="1301">
                  <c:v>559.05463950000001</c:v>
                </c:pt>
                <c:pt idx="1302">
                  <c:v>561.95428449999997</c:v>
                </c:pt>
                <c:pt idx="1303">
                  <c:v>564.73145750000003</c:v>
                </c:pt>
                <c:pt idx="1304">
                  <c:v>567.32275950000007</c:v>
                </c:pt>
                <c:pt idx="1305">
                  <c:v>569.66996099999994</c:v>
                </c:pt>
                <c:pt idx="1306">
                  <c:v>571.72076149999998</c:v>
                </c:pt>
                <c:pt idx="1307">
                  <c:v>573.42950350000001</c:v>
                </c:pt>
                <c:pt idx="1308">
                  <c:v>574.73468150000008</c:v>
                </c:pt>
                <c:pt idx="1309">
                  <c:v>575.66046649999998</c:v>
                </c:pt>
                <c:pt idx="1310">
                  <c:v>576.15302150000002</c:v>
                </c:pt>
                <c:pt idx="1311">
                  <c:v>576.19813299999998</c:v>
                </c:pt>
                <c:pt idx="1312">
                  <c:v>575.79016949999993</c:v>
                </c:pt>
                <c:pt idx="1313">
                  <c:v>574.93205699999999</c:v>
                </c:pt>
                <c:pt idx="1314">
                  <c:v>573.66586199999995</c:v>
                </c:pt>
                <c:pt idx="1315">
                  <c:v>571.95781650000004</c:v>
                </c:pt>
                <c:pt idx="1316">
                  <c:v>569.85673150000002</c:v>
                </c:pt>
                <c:pt idx="1317">
                  <c:v>567.39643799999999</c:v>
                </c:pt>
                <c:pt idx="1318">
                  <c:v>564.61701099999993</c:v>
                </c:pt>
                <c:pt idx="1319">
                  <c:v>561.56386299999997</c:v>
                </c:pt>
                <c:pt idx="1320">
                  <c:v>558.28676399999995</c:v>
                </c:pt>
                <c:pt idx="1321">
                  <c:v>554.910482</c:v>
                </c:pt>
                <c:pt idx="1322">
                  <c:v>551.34857399999999</c:v>
                </c:pt>
                <c:pt idx="1323">
                  <c:v>547.72596199999998</c:v>
                </c:pt>
                <c:pt idx="1324">
                  <c:v>544.09857950000003</c:v>
                </c:pt>
                <c:pt idx="1325">
                  <c:v>540.52095999999995</c:v>
                </c:pt>
                <c:pt idx="1326">
                  <c:v>537.04511349999996</c:v>
                </c:pt>
                <c:pt idx="1327">
                  <c:v>533.71943099999999</c:v>
                </c:pt>
                <c:pt idx="1328">
                  <c:v>530.64938849999999</c:v>
                </c:pt>
                <c:pt idx="1329">
                  <c:v>527.74475600000005</c:v>
                </c:pt>
                <c:pt idx="1330">
                  <c:v>525.10373649999997</c:v>
                </c:pt>
                <c:pt idx="1331">
                  <c:v>522.75158250000004</c:v>
                </c:pt>
                <c:pt idx="1332">
                  <c:v>520.70619299999998</c:v>
                </c:pt>
                <c:pt idx="1333">
                  <c:v>518.97779849999995</c:v>
                </c:pt>
                <c:pt idx="1334">
                  <c:v>517.56881750000002</c:v>
                </c:pt>
                <c:pt idx="1335">
                  <c:v>516.49315550000006</c:v>
                </c:pt>
                <c:pt idx="1336">
                  <c:v>515.69330400000001</c:v>
                </c:pt>
                <c:pt idx="1337">
                  <c:v>515.17474049999998</c:v>
                </c:pt>
                <c:pt idx="1338">
                  <c:v>514.910571</c:v>
                </c:pt>
                <c:pt idx="1339">
                  <c:v>514.86773449999998</c:v>
                </c:pt>
                <c:pt idx="1340">
                  <c:v>515.00774850000005</c:v>
                </c:pt>
                <c:pt idx="1341">
                  <c:v>515.28754549999996</c:v>
                </c:pt>
                <c:pt idx="1342">
                  <c:v>515.65217899999993</c:v>
                </c:pt>
                <c:pt idx="1343">
                  <c:v>516.06829749999997</c:v>
                </c:pt>
                <c:pt idx="1344">
                  <c:v>516.47806000000003</c:v>
                </c:pt>
                <c:pt idx="1345">
                  <c:v>516.82979249999994</c:v>
                </c:pt>
                <c:pt idx="1346">
                  <c:v>517.07220949999999</c:v>
                </c:pt>
                <c:pt idx="1347">
                  <c:v>517.15540799999997</c:v>
                </c:pt>
                <c:pt idx="1348">
                  <c:v>517.03672299999994</c:v>
                </c:pt>
                <c:pt idx="1349">
                  <c:v>516.66758149999998</c:v>
                </c:pt>
                <c:pt idx="1350">
                  <c:v>516.00779999999997</c:v>
                </c:pt>
                <c:pt idx="1351">
                  <c:v>515.02168549999999</c:v>
                </c:pt>
                <c:pt idx="1352">
                  <c:v>513.67884400000003</c:v>
                </c:pt>
                <c:pt idx="1353">
                  <c:v>511.95465299999995</c:v>
                </c:pt>
                <c:pt idx="1354">
                  <c:v>509.83061500000002</c:v>
                </c:pt>
                <c:pt idx="1355">
                  <c:v>507.35048699999999</c:v>
                </c:pt>
                <c:pt idx="1356">
                  <c:v>504.40522650000003</c:v>
                </c:pt>
                <c:pt idx="1357">
                  <c:v>501.04279750000001</c:v>
                </c:pt>
                <c:pt idx="1358">
                  <c:v>497.26999000000001</c:v>
                </c:pt>
                <c:pt idx="1359">
                  <c:v>493.09956849999998</c:v>
                </c:pt>
                <c:pt idx="1360">
                  <c:v>488.54995700000001</c:v>
                </c:pt>
                <c:pt idx="1361">
                  <c:v>483.64475950000002</c:v>
                </c:pt>
                <c:pt idx="1362">
                  <c:v>478.52212100000003</c:v>
                </c:pt>
                <c:pt idx="1363">
                  <c:v>473.00042299999996</c:v>
                </c:pt>
                <c:pt idx="1364">
                  <c:v>467.21898999999996</c:v>
                </c:pt>
                <c:pt idx="1365">
                  <c:v>461.21654600000005</c:v>
                </c:pt>
                <c:pt idx="1366">
                  <c:v>455.03404449999999</c:v>
                </c:pt>
                <c:pt idx="1367">
                  <c:v>448.71401750000001</c:v>
                </c:pt>
                <c:pt idx="1368">
                  <c:v>442.29994900000003</c:v>
                </c:pt>
                <c:pt idx="1369">
                  <c:v>435.967805</c:v>
                </c:pt>
                <c:pt idx="1370">
                  <c:v>429.49660599999999</c:v>
                </c:pt>
                <c:pt idx="1371">
                  <c:v>423.06076400000001</c:v>
                </c:pt>
                <c:pt idx="1372">
                  <c:v>416.70192200000002</c:v>
                </c:pt>
                <c:pt idx="1373">
                  <c:v>410.46006049999994</c:v>
                </c:pt>
                <c:pt idx="1374">
                  <c:v>404.37313349999999</c:v>
                </c:pt>
                <c:pt idx="1375">
                  <c:v>398.59495549999997</c:v>
                </c:pt>
                <c:pt idx="1376">
                  <c:v>392.91722400000003</c:v>
                </c:pt>
                <c:pt idx="1377">
                  <c:v>387.49258800000001</c:v>
                </c:pt>
                <c:pt idx="1378">
                  <c:v>382.34824950000001</c:v>
                </c:pt>
                <c:pt idx="1379">
                  <c:v>377.50826750000004</c:v>
                </c:pt>
                <c:pt idx="1380">
                  <c:v>372.99345300000004</c:v>
                </c:pt>
                <c:pt idx="1381">
                  <c:v>368.82129899999995</c:v>
                </c:pt>
                <c:pt idx="1382">
                  <c:v>365.08016649999996</c:v>
                </c:pt>
                <c:pt idx="1383">
                  <c:v>361.62476699999996</c:v>
                </c:pt>
                <c:pt idx="1384">
                  <c:v>358.54413700000003</c:v>
                </c:pt>
                <c:pt idx="1385">
                  <c:v>355.8422875</c:v>
                </c:pt>
                <c:pt idx="1386">
                  <c:v>353.51984500000003</c:v>
                </c:pt>
                <c:pt idx="1387">
                  <c:v>351.57405850000004</c:v>
                </c:pt>
                <c:pt idx="1388">
                  <c:v>349.99884499999996</c:v>
                </c:pt>
                <c:pt idx="1389">
                  <c:v>348.80606949999998</c:v>
                </c:pt>
                <c:pt idx="1390">
                  <c:v>347.93363500000004</c:v>
                </c:pt>
                <c:pt idx="1391">
                  <c:v>347.39430250000004</c:v>
                </c:pt>
                <c:pt idx="1392">
                  <c:v>347.16921400000001</c:v>
                </c:pt>
                <c:pt idx="1393">
                  <c:v>347.23653999999999</c:v>
                </c:pt>
                <c:pt idx="1394">
                  <c:v>347.57158799999996</c:v>
                </c:pt>
                <c:pt idx="1395">
                  <c:v>348.146974</c:v>
                </c:pt>
                <c:pt idx="1396">
                  <c:v>348.91490200000004</c:v>
                </c:pt>
                <c:pt idx="1397">
                  <c:v>349.87581299999999</c:v>
                </c:pt>
                <c:pt idx="1398">
                  <c:v>350.98170800000003</c:v>
                </c:pt>
                <c:pt idx="1399">
                  <c:v>352.19689049999999</c:v>
                </c:pt>
                <c:pt idx="1400">
                  <c:v>353.48436900000002</c:v>
                </c:pt>
                <c:pt idx="1401">
                  <c:v>354.80626999999998</c:v>
                </c:pt>
                <c:pt idx="1402">
                  <c:v>356.0976685</c:v>
                </c:pt>
                <c:pt idx="1403">
                  <c:v>357.37473450000005</c:v>
                </c:pt>
                <c:pt idx="1404">
                  <c:v>358.57264450000002</c:v>
                </c:pt>
                <c:pt idx="1405">
                  <c:v>359.65468699999997</c:v>
                </c:pt>
                <c:pt idx="1406">
                  <c:v>360.58575000000002</c:v>
                </c:pt>
                <c:pt idx="1407">
                  <c:v>361.332853</c:v>
                </c:pt>
                <c:pt idx="1408">
                  <c:v>361.86566500000004</c:v>
                </c:pt>
                <c:pt idx="1409">
                  <c:v>362.15367299999997</c:v>
                </c:pt>
                <c:pt idx="1410">
                  <c:v>362.18573650000002</c:v>
                </c:pt>
                <c:pt idx="1411">
                  <c:v>361.93382050000002</c:v>
                </c:pt>
                <c:pt idx="1412">
                  <c:v>361.38288899999998</c:v>
                </c:pt>
                <c:pt idx="1413">
                  <c:v>360.52270449999997</c:v>
                </c:pt>
                <c:pt idx="1414">
                  <c:v>359.3480485</c:v>
                </c:pt>
                <c:pt idx="1415">
                  <c:v>357.85888949999998</c:v>
                </c:pt>
                <c:pt idx="1416">
                  <c:v>356.10019200000005</c:v>
                </c:pt>
                <c:pt idx="1417">
                  <c:v>354.008914</c:v>
                </c:pt>
                <c:pt idx="1418">
                  <c:v>351.63403450000004</c:v>
                </c:pt>
                <c:pt idx="1419">
                  <c:v>348.99593399999998</c:v>
                </c:pt>
                <c:pt idx="1420">
                  <c:v>346.11958150000004</c:v>
                </c:pt>
                <c:pt idx="1421">
                  <c:v>343.03413549999999</c:v>
                </c:pt>
                <c:pt idx="1422">
                  <c:v>339.77245399999998</c:v>
                </c:pt>
                <c:pt idx="1423">
                  <c:v>336.44110499999999</c:v>
                </c:pt>
                <c:pt idx="1424">
                  <c:v>332.93911350000002</c:v>
                </c:pt>
                <c:pt idx="1425">
                  <c:v>329.37486749999999</c:v>
                </c:pt>
                <c:pt idx="1426">
                  <c:v>325.78977200000003</c:v>
                </c:pt>
                <c:pt idx="1427">
                  <c:v>322.22559949999999</c:v>
                </c:pt>
                <c:pt idx="1428">
                  <c:v>318.72372350000001</c:v>
                </c:pt>
                <c:pt idx="1429">
                  <c:v>315.39246550000001</c:v>
                </c:pt>
                <c:pt idx="1430">
                  <c:v>312.13072800000003</c:v>
                </c:pt>
                <c:pt idx="1431">
                  <c:v>309.04490400000003</c:v>
                </c:pt>
                <c:pt idx="1432">
                  <c:v>306.167575</c:v>
                </c:pt>
                <c:pt idx="1433">
                  <c:v>303.52752499999997</c:v>
                </c:pt>
                <c:pt idx="1434">
                  <c:v>301.1492015</c:v>
                </c:pt>
                <c:pt idx="1435">
                  <c:v>299.052299</c:v>
                </c:pt>
                <c:pt idx="1436">
                  <c:v>297.28514899999999</c:v>
                </c:pt>
                <c:pt idx="1437">
                  <c:v>295.78329200000002</c:v>
                </c:pt>
                <c:pt idx="1438">
                  <c:v>294.59052700000001</c:v>
                </c:pt>
                <c:pt idx="1439">
                  <c:v>293.70527900000002</c:v>
                </c:pt>
                <c:pt idx="1440">
                  <c:v>293.12054449999999</c:v>
                </c:pt>
                <c:pt idx="1441">
                  <c:v>292.82407000000001</c:v>
                </c:pt>
                <c:pt idx="1442">
                  <c:v>292.79860050000002</c:v>
                </c:pt>
                <c:pt idx="1443">
                  <c:v>293.01536249999998</c:v>
                </c:pt>
                <c:pt idx="1444">
                  <c:v>293.45777299999997</c:v>
                </c:pt>
                <c:pt idx="1445">
                  <c:v>294.09405899999996</c:v>
                </c:pt>
                <c:pt idx="1446">
                  <c:v>294.89135199999998</c:v>
                </c:pt>
                <c:pt idx="1447">
                  <c:v>295.81422499999996</c:v>
                </c:pt>
                <c:pt idx="1448">
                  <c:v>296.82536449999998</c:v>
                </c:pt>
                <c:pt idx="1449">
                  <c:v>297.88619349999999</c:v>
                </c:pt>
                <c:pt idx="1450">
                  <c:v>298.93584000000004</c:v>
                </c:pt>
                <c:pt idx="1451">
                  <c:v>299.97960999999998</c:v>
                </c:pt>
                <c:pt idx="1452">
                  <c:v>300.95720899999998</c:v>
                </c:pt>
                <c:pt idx="1453">
                  <c:v>301.83153349999998</c:v>
                </c:pt>
                <c:pt idx="1454">
                  <c:v>302.56732800000003</c:v>
                </c:pt>
                <c:pt idx="1455">
                  <c:v>303.13169950000002</c:v>
                </c:pt>
                <c:pt idx="1456">
                  <c:v>303.4893715</c:v>
                </c:pt>
                <c:pt idx="1457">
                  <c:v>303.6287835</c:v>
                </c:pt>
                <c:pt idx="1458">
                  <c:v>303.516885</c:v>
                </c:pt>
                <c:pt idx="1459">
                  <c:v>303.13396750000004</c:v>
                </c:pt>
                <c:pt idx="1460">
                  <c:v>302.46422849999999</c:v>
                </c:pt>
                <c:pt idx="1461">
                  <c:v>301.4958555</c:v>
                </c:pt>
                <c:pt idx="1462">
                  <c:v>300.22105049999999</c:v>
                </c:pt>
                <c:pt idx="1463">
                  <c:v>298.67143950000002</c:v>
                </c:pt>
                <c:pt idx="1464">
                  <c:v>296.78242649999999</c:v>
                </c:pt>
                <c:pt idx="1465">
                  <c:v>294.58675049999999</c:v>
                </c:pt>
                <c:pt idx="1466">
                  <c:v>292.09150599999998</c:v>
                </c:pt>
                <c:pt idx="1467">
                  <c:v>289.30698999999998</c:v>
                </c:pt>
                <c:pt idx="1468">
                  <c:v>286.24640449999998</c:v>
                </c:pt>
                <c:pt idx="1469">
                  <c:v>282.92555199999998</c:v>
                </c:pt>
                <c:pt idx="1470">
                  <c:v>279.43747999999999</c:v>
                </c:pt>
                <c:pt idx="1471">
                  <c:v>275.65644400000002</c:v>
                </c:pt>
                <c:pt idx="1472">
                  <c:v>271.6741475</c:v>
                </c:pt>
                <c:pt idx="1473">
                  <c:v>267.51325650000001</c:v>
                </c:pt>
                <c:pt idx="1474">
                  <c:v>263.19727699999999</c:v>
                </c:pt>
                <c:pt idx="1475">
                  <c:v>258.75026099999997</c:v>
                </c:pt>
                <c:pt idx="1476">
                  <c:v>254.19648450000003</c:v>
                </c:pt>
                <c:pt idx="1477">
                  <c:v>249.65544449999999</c:v>
                </c:pt>
                <c:pt idx="1478">
                  <c:v>244.96143349999997</c:v>
                </c:pt>
                <c:pt idx="1479">
                  <c:v>240.23165600000002</c:v>
                </c:pt>
                <c:pt idx="1480">
                  <c:v>235.4887325</c:v>
                </c:pt>
                <c:pt idx="1481">
                  <c:v>230.75434899999999</c:v>
                </c:pt>
                <c:pt idx="1482">
                  <c:v>226.04912049999999</c:v>
                </c:pt>
                <c:pt idx="1483">
                  <c:v>221.48688100000001</c:v>
                </c:pt>
                <c:pt idx="1484">
                  <c:v>216.89536049999998</c:v>
                </c:pt>
                <c:pt idx="1485">
                  <c:v>212.38693000000001</c:v>
                </c:pt>
                <c:pt idx="1486">
                  <c:v>207.97691950000001</c:v>
                </c:pt>
                <c:pt idx="1487">
                  <c:v>203.67919950000001</c:v>
                </c:pt>
                <c:pt idx="1488">
                  <c:v>199.50614949999999</c:v>
                </c:pt>
                <c:pt idx="1489">
                  <c:v>195.468658</c:v>
                </c:pt>
                <c:pt idx="1490">
                  <c:v>191.6540675</c:v>
                </c:pt>
                <c:pt idx="1491">
                  <c:v>187.91125849999997</c:v>
                </c:pt>
                <c:pt idx="1492">
                  <c:v>184.32773449999999</c:v>
                </c:pt>
                <c:pt idx="1493">
                  <c:v>180.90863350000001</c:v>
                </c:pt>
                <c:pt idx="1494">
                  <c:v>177.657725</c:v>
                </c:pt>
                <c:pt idx="1495">
                  <c:v>174.57747999999998</c:v>
                </c:pt>
                <c:pt idx="1496">
                  <c:v>171.66911300000001</c:v>
                </c:pt>
                <c:pt idx="1497">
                  <c:v>168.986783</c:v>
                </c:pt>
                <c:pt idx="1498">
                  <c:v>166.41764649999999</c:v>
                </c:pt>
                <c:pt idx="1499">
                  <c:v>164.01720299999999</c:v>
                </c:pt>
                <c:pt idx="1500">
                  <c:v>161.78232</c:v>
                </c:pt>
                <c:pt idx="1501">
                  <c:v>159.708955</c:v>
                </c:pt>
                <c:pt idx="1502">
                  <c:v>157.7922255</c:v>
                </c:pt>
                <c:pt idx="1503">
                  <c:v>156.02650700000001</c:v>
                </c:pt>
                <c:pt idx="1504">
                  <c:v>154.4371745</c:v>
                </c:pt>
                <c:pt idx="1505">
                  <c:v>152.95124250000001</c:v>
                </c:pt>
                <c:pt idx="1506">
                  <c:v>151.59590600000001</c:v>
                </c:pt>
                <c:pt idx="1507">
                  <c:v>150.36337750000001</c:v>
                </c:pt>
                <c:pt idx="1508">
                  <c:v>149.24556150000001</c:v>
                </c:pt>
                <c:pt idx="1509">
                  <c:v>148.23411400000001</c:v>
                </c:pt>
                <c:pt idx="1510">
                  <c:v>147.33828550000001</c:v>
                </c:pt>
                <c:pt idx="1511">
                  <c:v>146.51235199999999</c:v>
                </c:pt>
                <c:pt idx="1512">
                  <c:v>145.76744000000002</c:v>
                </c:pt>
                <c:pt idx="1513">
                  <c:v>145.09513899999999</c:v>
                </c:pt>
                <c:pt idx="1514">
                  <c:v>144.48722750000002</c:v>
                </c:pt>
                <c:pt idx="1515">
                  <c:v>143.93573949999998</c:v>
                </c:pt>
                <c:pt idx="1516">
                  <c:v>143.43302750000001</c:v>
                </c:pt>
                <c:pt idx="1517">
                  <c:v>142.98086949999998</c:v>
                </c:pt>
                <c:pt idx="1518">
                  <c:v>142.5537085</c:v>
                </c:pt>
                <c:pt idx="1519">
                  <c:v>142.15500600000001</c:v>
                </c:pt>
                <c:pt idx="1520">
                  <c:v>141.77893449999999</c:v>
                </c:pt>
                <c:pt idx="1521">
                  <c:v>141.42020199999999</c:v>
                </c:pt>
                <c:pt idx="1522">
                  <c:v>141.07411150000001</c:v>
                </c:pt>
                <c:pt idx="1523">
                  <c:v>140.73654350000001</c:v>
                </c:pt>
                <c:pt idx="1524">
                  <c:v>140.41073900000001</c:v>
                </c:pt>
                <c:pt idx="1525">
                  <c:v>140.0802515</c:v>
                </c:pt>
                <c:pt idx="1526">
                  <c:v>139.74956800000001</c:v>
                </c:pt>
                <c:pt idx="1527">
                  <c:v>139.41692799999998</c:v>
                </c:pt>
                <c:pt idx="1528">
                  <c:v>139.0811205</c:v>
                </c:pt>
                <c:pt idx="1529">
                  <c:v>138.7414665</c:v>
                </c:pt>
                <c:pt idx="1530">
                  <c:v>138.39778049999998</c:v>
                </c:pt>
                <c:pt idx="1531">
                  <c:v>138.05745450000001</c:v>
                </c:pt>
                <c:pt idx="1532">
                  <c:v>137.70698899999999</c:v>
                </c:pt>
                <c:pt idx="1533">
                  <c:v>137.35448650000001</c:v>
                </c:pt>
                <c:pt idx="1534">
                  <c:v>137.0013295</c:v>
                </c:pt>
                <c:pt idx="1535">
                  <c:v>136.64917700000001</c:v>
                </c:pt>
                <c:pt idx="1536">
                  <c:v>136.299926</c:v>
                </c:pt>
                <c:pt idx="1537">
                  <c:v>135.962603</c:v>
                </c:pt>
                <c:pt idx="1538">
                  <c:v>135.62532899999999</c:v>
                </c:pt>
                <c:pt idx="1539">
                  <c:v>135.2974735</c:v>
                </c:pt>
                <c:pt idx="1540">
                  <c:v>134.981371</c:v>
                </c:pt>
                <c:pt idx="1541">
                  <c:v>134.67934200000002</c:v>
                </c:pt>
                <c:pt idx="1542">
                  <c:v>134.3936755</c:v>
                </c:pt>
                <c:pt idx="1543">
                  <c:v>134.12655549999999</c:v>
                </c:pt>
                <c:pt idx="1544">
                  <c:v>133.8848735</c:v>
                </c:pt>
                <c:pt idx="1545">
                  <c:v>133.66043250000001</c:v>
                </c:pt>
                <c:pt idx="1546">
                  <c:v>133.46021500000001</c:v>
                </c:pt>
                <c:pt idx="1547">
                  <c:v>133.28572600000001</c:v>
                </c:pt>
                <c:pt idx="1548">
                  <c:v>133.13823600000001</c:v>
                </c:pt>
                <c:pt idx="1549">
                  <c:v>133.018732</c:v>
                </c:pt>
                <c:pt idx="1550">
                  <c:v>132.92792799999998</c:v>
                </c:pt>
                <c:pt idx="1551">
                  <c:v>132.86718200000001</c:v>
                </c:pt>
                <c:pt idx="1552">
                  <c:v>132.83404400000001</c:v>
                </c:pt>
                <c:pt idx="1553">
                  <c:v>132.82983000000002</c:v>
                </c:pt>
                <c:pt idx="1554">
                  <c:v>132.85393100000002</c:v>
                </c:pt>
                <c:pt idx="1555">
                  <c:v>132.9054055</c:v>
                </c:pt>
                <c:pt idx="1556">
                  <c:v>132.98294799999999</c:v>
                </c:pt>
                <c:pt idx="1557">
                  <c:v>133.08488550000001</c:v>
                </c:pt>
                <c:pt idx="1558">
                  <c:v>133.20646499999998</c:v>
                </c:pt>
                <c:pt idx="1559">
                  <c:v>133.350427</c:v>
                </c:pt>
                <c:pt idx="1560">
                  <c:v>133.51176649999999</c:v>
                </c:pt>
                <c:pt idx="1561">
                  <c:v>133.68745949999999</c:v>
                </c:pt>
                <c:pt idx="1562">
                  <c:v>133.87419149999999</c:v>
                </c:pt>
                <c:pt idx="1563">
                  <c:v>134.06835749999999</c:v>
                </c:pt>
                <c:pt idx="1564">
                  <c:v>134.26205100000001</c:v>
                </c:pt>
                <c:pt idx="1565">
                  <c:v>134.45934600000001</c:v>
                </c:pt>
                <c:pt idx="1566">
                  <c:v>134.65196499999999</c:v>
                </c:pt>
                <c:pt idx="1567">
                  <c:v>134.83551199999999</c:v>
                </c:pt>
                <c:pt idx="1568">
                  <c:v>135.00548599999999</c:v>
                </c:pt>
                <c:pt idx="1569">
                  <c:v>135.15733349999999</c:v>
                </c:pt>
                <c:pt idx="1570">
                  <c:v>135.286508</c:v>
                </c:pt>
                <c:pt idx="1571">
                  <c:v>135.38672700000001</c:v>
                </c:pt>
                <c:pt idx="1572">
                  <c:v>135.45785750000002</c:v>
                </c:pt>
                <c:pt idx="1573">
                  <c:v>135.49329500000002</c:v>
                </c:pt>
                <c:pt idx="1574">
                  <c:v>135.48902849999999</c:v>
                </c:pt>
                <c:pt idx="1575">
                  <c:v>135.44132350000001</c:v>
                </c:pt>
                <c:pt idx="1576">
                  <c:v>135.34677449999998</c:v>
                </c:pt>
                <c:pt idx="1577">
                  <c:v>135.202347</c:v>
                </c:pt>
                <c:pt idx="1578">
                  <c:v>135.00996950000001</c:v>
                </c:pt>
                <c:pt idx="1579">
                  <c:v>134.7595025</c:v>
                </c:pt>
                <c:pt idx="1580">
                  <c:v>134.45271700000001</c:v>
                </c:pt>
                <c:pt idx="1581">
                  <c:v>134.088437</c:v>
                </c:pt>
                <c:pt idx="1582">
                  <c:v>133.66601499999999</c:v>
                </c:pt>
                <c:pt idx="1583">
                  <c:v>133.18534249999999</c:v>
                </c:pt>
                <c:pt idx="1584">
                  <c:v>132.64685350000002</c:v>
                </c:pt>
                <c:pt idx="1585">
                  <c:v>132.064233</c:v>
                </c:pt>
                <c:pt idx="1586">
                  <c:v>131.41466449999999</c:v>
                </c:pt>
                <c:pt idx="1587">
                  <c:v>130.71169650000002</c:v>
                </c:pt>
                <c:pt idx="1588">
                  <c:v>129.95777899999999</c:v>
                </c:pt>
                <c:pt idx="1589">
                  <c:v>129.15580299999999</c:v>
                </c:pt>
                <c:pt idx="1590">
                  <c:v>128.30906200000001</c:v>
                </c:pt>
                <c:pt idx="1591">
                  <c:v>127.4396935</c:v>
                </c:pt>
                <c:pt idx="1592">
                  <c:v>126.51533649999999</c:v>
                </c:pt>
                <c:pt idx="1593">
                  <c:v>125.55787650000001</c:v>
                </c:pt>
                <c:pt idx="1594">
                  <c:v>124.57167800000001</c:v>
                </c:pt>
                <c:pt idx="1595">
                  <c:v>123.561256</c:v>
                </c:pt>
                <c:pt idx="1596">
                  <c:v>122.53119550000001</c:v>
                </c:pt>
                <c:pt idx="1597">
                  <c:v>121.486127</c:v>
                </c:pt>
                <c:pt idx="1598">
                  <c:v>120.4522655</c:v>
                </c:pt>
                <c:pt idx="1599">
                  <c:v>119.390992</c:v>
                </c:pt>
                <c:pt idx="1600">
                  <c:v>118.3281855</c:v>
                </c:pt>
                <c:pt idx="1601">
                  <c:v>117.26812650000001</c:v>
                </c:pt>
                <c:pt idx="1602">
                  <c:v>116.21491</c:v>
                </c:pt>
                <c:pt idx="1603">
                  <c:v>115.172421</c:v>
                </c:pt>
                <c:pt idx="1604">
                  <c:v>114.1443065</c:v>
                </c:pt>
                <c:pt idx="1605">
                  <c:v>113.15437349999999</c:v>
                </c:pt>
                <c:pt idx="1606">
                  <c:v>112.164451</c:v>
                </c:pt>
                <c:pt idx="1607">
                  <c:v>111.198199</c:v>
                </c:pt>
                <c:pt idx="1608">
                  <c:v>110.25817599999999</c:v>
                </c:pt>
                <c:pt idx="1609">
                  <c:v>109.34665699999999</c:v>
                </c:pt>
                <c:pt idx="1610">
                  <c:v>108.4656335</c:v>
                </c:pt>
                <c:pt idx="1611">
                  <c:v>107.616817</c:v>
                </c:pt>
                <c:pt idx="1612">
                  <c:v>106.817942</c:v>
                </c:pt>
                <c:pt idx="1613">
                  <c:v>106.03688200000001</c:v>
                </c:pt>
                <c:pt idx="1614">
                  <c:v>105.2915605</c:v>
                </c:pt>
                <c:pt idx="1615">
                  <c:v>104.58267749999999</c:v>
                </c:pt>
                <c:pt idx="1616">
                  <c:v>103.910709</c:v>
                </c:pt>
                <c:pt idx="1617">
                  <c:v>103.27591049999999</c:v>
                </c:pt>
                <c:pt idx="1618">
                  <c:v>102.678352</c:v>
                </c:pt>
                <c:pt idx="1619">
                  <c:v>102.12898149999999</c:v>
                </c:pt>
                <c:pt idx="1620">
                  <c:v>101.60462200000001</c:v>
                </c:pt>
                <c:pt idx="1621">
                  <c:v>101.11665549999999</c:v>
                </c:pt>
                <c:pt idx="1622">
                  <c:v>100.66448699999999</c:v>
                </c:pt>
                <c:pt idx="1623">
                  <c:v>100.24739550000001</c:v>
                </c:pt>
                <c:pt idx="1624">
                  <c:v>99.864533999999992</c:v>
                </c:pt>
                <c:pt idx="1625">
                  <c:v>99.521747500000004</c:v>
                </c:pt>
                <c:pt idx="1626">
                  <c:v>99.203709500000002</c:v>
                </c:pt>
                <c:pt idx="1627">
                  <c:v>98.916751500000004</c:v>
                </c:pt>
                <c:pt idx="1628">
                  <c:v>98.659627499999999</c:v>
                </c:pt>
                <c:pt idx="1629">
                  <c:v>98.431035500000007</c:v>
                </c:pt>
                <c:pt idx="1630">
                  <c:v>98.229593000000008</c:v>
                </c:pt>
                <c:pt idx="1631">
                  <c:v>98.053871999999998</c:v>
                </c:pt>
                <c:pt idx="1632">
                  <c:v>97.905244499999995</c:v>
                </c:pt>
                <c:pt idx="1633">
                  <c:v>97.776021000000014</c:v>
                </c:pt>
                <c:pt idx="1634">
                  <c:v>97.667979500000001</c:v>
                </c:pt>
                <c:pt idx="1635">
                  <c:v>97.579534500000008</c:v>
                </c:pt>
                <c:pt idx="1636">
                  <c:v>97.509076000000007</c:v>
                </c:pt>
                <c:pt idx="1637">
                  <c:v>97.454979999999992</c:v>
                </c:pt>
                <c:pt idx="1638">
                  <c:v>97.41561200000001</c:v>
                </c:pt>
                <c:pt idx="1639">
                  <c:v>97.389743500000009</c:v>
                </c:pt>
                <c:pt idx="1640">
                  <c:v>97.374686499999996</c:v>
                </c:pt>
                <c:pt idx="1641">
                  <c:v>97.369464499999992</c:v>
                </c:pt>
                <c:pt idx="1642">
                  <c:v>97.372446499999995</c:v>
                </c:pt>
                <c:pt idx="1643">
                  <c:v>97.382001500000001</c:v>
                </c:pt>
                <c:pt idx="1644">
                  <c:v>97.396522999999988</c:v>
                </c:pt>
                <c:pt idx="1645">
                  <c:v>97.414400999999998</c:v>
                </c:pt>
                <c:pt idx="1646">
                  <c:v>97.433650999999998</c:v>
                </c:pt>
                <c:pt idx="1647">
                  <c:v>97.453527500000007</c:v>
                </c:pt>
                <c:pt idx="1648">
                  <c:v>97.472098500000001</c:v>
                </c:pt>
                <c:pt idx="1649">
                  <c:v>97.487845000000007</c:v>
                </c:pt>
                <c:pt idx="1650">
                  <c:v>97.499268999999998</c:v>
                </c:pt>
                <c:pt idx="1651">
                  <c:v>97.504911000000007</c:v>
                </c:pt>
                <c:pt idx="1652">
                  <c:v>97.503458500000008</c:v>
                </c:pt>
                <c:pt idx="1653">
                  <c:v>97.493486999999988</c:v>
                </c:pt>
                <c:pt idx="1654">
                  <c:v>97.473610500000007</c:v>
                </c:pt>
                <c:pt idx="1655">
                  <c:v>97.442558500000004</c:v>
                </c:pt>
                <c:pt idx="1656">
                  <c:v>97.399109500000009</c:v>
                </c:pt>
                <c:pt idx="1657">
                  <c:v>97.342129499999999</c:v>
                </c:pt>
                <c:pt idx="1658">
                  <c:v>97.270568499999996</c:v>
                </c:pt>
                <c:pt idx="1659">
                  <c:v>97.18540999999999</c:v>
                </c:pt>
                <c:pt idx="1660">
                  <c:v>97.082268499999998</c:v>
                </c:pt>
                <c:pt idx="1661">
                  <c:v>96.962036500000011</c:v>
                </c:pt>
                <c:pt idx="1662">
                  <c:v>96.824112</c:v>
                </c:pt>
                <c:pt idx="1663">
                  <c:v>96.668043499999996</c:v>
                </c:pt>
                <c:pt idx="1664">
                  <c:v>96.493536999999989</c:v>
                </c:pt>
                <c:pt idx="1665">
                  <c:v>96.300456000000011</c:v>
                </c:pt>
                <c:pt idx="1666">
                  <c:v>96.093336499999992</c:v>
                </c:pt>
                <c:pt idx="1667">
                  <c:v>95.863760999999997</c:v>
                </c:pt>
                <c:pt idx="1668">
                  <c:v>95.616244499999993</c:v>
                </c:pt>
                <c:pt idx="1669">
                  <c:v>95.351357499999992</c:v>
                </c:pt>
                <c:pt idx="1670">
                  <c:v>95.069859500000007</c:v>
                </c:pt>
                <c:pt idx="1671">
                  <c:v>94.772677999999999</c:v>
                </c:pt>
                <c:pt idx="1672">
                  <c:v>94.460908500000002</c:v>
                </c:pt>
                <c:pt idx="1673">
                  <c:v>94.142569499999993</c:v>
                </c:pt>
                <c:pt idx="1674">
                  <c:v>93.805768</c:v>
                </c:pt>
                <c:pt idx="1675">
                  <c:v>93.458533000000003</c:v>
                </c:pt>
                <c:pt idx="1676">
                  <c:v>93.102495499999989</c:v>
                </c:pt>
                <c:pt idx="1677">
                  <c:v>92.739367000000001</c:v>
                </c:pt>
                <c:pt idx="1678">
                  <c:v>92.370925499999998</c:v>
                </c:pt>
                <c:pt idx="1679">
                  <c:v>92.006589500000004</c:v>
                </c:pt>
                <c:pt idx="1680">
                  <c:v>91.632957500000003</c:v>
                </c:pt>
                <c:pt idx="1681">
                  <c:v>91.259377999999998</c:v>
                </c:pt>
                <c:pt idx="1682">
                  <c:v>90.887583499999991</c:v>
                </c:pt>
                <c:pt idx="1683">
                  <c:v>90.51921200000001</c:v>
                </c:pt>
                <c:pt idx="1684">
                  <c:v>90.155806999999996</c:v>
                </c:pt>
                <c:pt idx="1685">
                  <c:v>89.798758000000007</c:v>
                </c:pt>
                <c:pt idx="1686">
                  <c:v>89.456339</c:v>
                </c:pt>
                <c:pt idx="1687">
                  <c:v>89.115316499999992</c:v>
                </c:pt>
                <c:pt idx="1688">
                  <c:v>88.783740499999993</c:v>
                </c:pt>
                <c:pt idx="1689">
                  <c:v>88.462230500000004</c:v>
                </c:pt>
                <c:pt idx="1690">
                  <c:v>88.151167999999998</c:v>
                </c:pt>
                <c:pt idx="1691">
                  <c:v>87.850696499999998</c:v>
                </c:pt>
                <c:pt idx="1692">
                  <c:v>87.560717999999994</c:v>
                </c:pt>
                <c:pt idx="1693">
                  <c:v>87.286503499999995</c:v>
                </c:pt>
                <c:pt idx="1694">
                  <c:v>87.0160585</c:v>
                </c:pt>
                <c:pt idx="1695">
                  <c:v>86.754408999999995</c:v>
                </c:pt>
                <c:pt idx="1696">
                  <c:v>86.500540000000001</c:v>
                </c:pt>
                <c:pt idx="1697">
                  <c:v>86.253258000000002</c:v>
                </c:pt>
                <c:pt idx="1698">
                  <c:v>86.011201499999999</c:v>
                </c:pt>
                <c:pt idx="1699">
                  <c:v>85.772869</c:v>
                </c:pt>
                <c:pt idx="1700">
                  <c:v>85.541452499999991</c:v>
                </c:pt>
                <c:pt idx="1701">
                  <c:v>85.305647000000008</c:v>
                </c:pt>
                <c:pt idx="1702">
                  <c:v>85.068543000000005</c:v>
                </c:pt>
                <c:pt idx="1703">
                  <c:v>84.828387000000006</c:v>
                </c:pt>
                <c:pt idx="1704">
                  <c:v>84.583435999999992</c:v>
                </c:pt>
                <c:pt idx="1705">
                  <c:v>84.331999499999995</c:v>
                </c:pt>
                <c:pt idx="1706">
                  <c:v>84.077860999999999</c:v>
                </c:pt>
                <c:pt idx="1707">
                  <c:v>83.8089595</c:v>
                </c:pt>
                <c:pt idx="1708">
                  <c:v>83.529145</c:v>
                </c:pt>
                <c:pt idx="1709">
                  <c:v>83.237227500000003</c:v>
                </c:pt>
                <c:pt idx="1710">
                  <c:v>82.932198999999997</c:v>
                </c:pt>
                <c:pt idx="1711">
                  <c:v>82.613254500000011</c:v>
                </c:pt>
                <c:pt idx="1712">
                  <c:v>82.279805999999994</c:v>
                </c:pt>
                <c:pt idx="1713">
                  <c:v>81.938751999999994</c:v>
                </c:pt>
                <c:pt idx="1714">
                  <c:v>81.575753000000006</c:v>
                </c:pt>
                <c:pt idx="1715">
                  <c:v>81.197861500000002</c:v>
                </c:pt>
                <c:pt idx="1716">
                  <c:v>80.805402999999998</c:v>
                </c:pt>
                <c:pt idx="1717">
                  <c:v>80.398927</c:v>
                </c:pt>
                <c:pt idx="1718">
                  <c:v>79.979185999999999</c:v>
                </c:pt>
                <c:pt idx="1719">
                  <c:v>79.547139000000001</c:v>
                </c:pt>
                <c:pt idx="1720">
                  <c:v>79.113061999999999</c:v>
                </c:pt>
                <c:pt idx="1721">
                  <c:v>78.660123499999997</c:v>
                </c:pt>
                <c:pt idx="1722">
                  <c:v>78.198676500000005</c:v>
                </c:pt>
                <c:pt idx="1723">
                  <c:v>77.730232999999998</c:v>
                </c:pt>
                <c:pt idx="1724">
                  <c:v>77.256399500000001</c:v>
                </c:pt>
                <c:pt idx="1725">
                  <c:v>76.778817500000002</c:v>
                </c:pt>
                <c:pt idx="1726">
                  <c:v>76.299166999999997</c:v>
                </c:pt>
                <c:pt idx="1727">
                  <c:v>75.828907000000001</c:v>
                </c:pt>
                <c:pt idx="1728">
                  <c:v>75.350050999999993</c:v>
                </c:pt>
                <c:pt idx="1729">
                  <c:v>74.873977499999995</c:v>
                </c:pt>
                <c:pt idx="1730">
                  <c:v>74.402180999999999</c:v>
                </c:pt>
                <c:pt idx="1731">
                  <c:v>73.936058000000003</c:v>
                </c:pt>
                <c:pt idx="1732">
                  <c:v>73.476872</c:v>
                </c:pt>
                <c:pt idx="1733">
                  <c:v>73.034853499999997</c:v>
                </c:pt>
                <c:pt idx="1734">
                  <c:v>72.592534000000001</c:v>
                </c:pt>
                <c:pt idx="1735">
                  <c:v>72.159990000000008</c:v>
                </c:pt>
                <c:pt idx="1736">
                  <c:v>71.737826999999996</c:v>
                </c:pt>
                <c:pt idx="1737">
                  <c:v>71.326454500000011</c:v>
                </c:pt>
                <c:pt idx="1738">
                  <c:v>70.926089500000003</c:v>
                </c:pt>
                <c:pt idx="1739">
                  <c:v>70.536763500000006</c:v>
                </c:pt>
                <c:pt idx="1740">
                  <c:v>70.165920999999997</c:v>
                </c:pt>
                <c:pt idx="1741">
                  <c:v>69.797773499999991</c:v>
                </c:pt>
                <c:pt idx="1742">
                  <c:v>69.439632500000002</c:v>
                </c:pt>
                <c:pt idx="1743">
                  <c:v>69.090815499999991</c:v>
                </c:pt>
                <c:pt idx="1744">
                  <c:v>68.750493000000006</c:v>
                </c:pt>
                <c:pt idx="1745">
                  <c:v>68.417695499999994</c:v>
                </c:pt>
                <c:pt idx="1746">
                  <c:v>68.091355500000006</c:v>
                </c:pt>
                <c:pt idx="1747">
                  <c:v>67.7768035</c:v>
                </c:pt>
                <c:pt idx="1748">
                  <c:v>67.459724499999993</c:v>
                </c:pt>
                <c:pt idx="1749">
                  <c:v>67.145438499999997</c:v>
                </c:pt>
                <c:pt idx="1750">
                  <c:v>66.832639999999998</c:v>
                </c:pt>
                <c:pt idx="1751">
                  <c:v>66.520030500000004</c:v>
                </c:pt>
                <c:pt idx="1752">
                  <c:v>66.206335999999993</c:v>
                </c:pt>
                <c:pt idx="1753">
                  <c:v>65.890327999999997</c:v>
                </c:pt>
                <c:pt idx="1754">
                  <c:v>65.577427999999998</c:v>
                </c:pt>
                <c:pt idx="1755">
                  <c:v>65.253562500000001</c:v>
                </c:pt>
                <c:pt idx="1756">
                  <c:v>64.924275500000007</c:v>
                </c:pt>
                <c:pt idx="1757">
                  <c:v>64.588768999999999</c:v>
                </c:pt>
                <c:pt idx="1758">
                  <c:v>64.246406000000007</c:v>
                </c:pt>
                <c:pt idx="1759">
                  <c:v>63.896706999999999</c:v>
                </c:pt>
                <c:pt idx="1760">
                  <c:v>63.546749000000005</c:v>
                </c:pt>
                <c:pt idx="1761">
                  <c:v>63.181849499999998</c:v>
                </c:pt>
                <c:pt idx="1762">
                  <c:v>62.809312999999996</c:v>
                </c:pt>
                <c:pt idx="1763">
                  <c:v>62.429426499999998</c:v>
                </c:pt>
                <c:pt idx="1764">
                  <c:v>62.042679999999997</c:v>
                </c:pt>
                <c:pt idx="1765">
                  <c:v>61.649763</c:v>
                </c:pt>
                <c:pt idx="1766">
                  <c:v>61.251550499999993</c:v>
                </c:pt>
                <c:pt idx="1767">
                  <c:v>60.857345499999994</c:v>
                </c:pt>
                <c:pt idx="1768">
                  <c:v>60.451926500000006</c:v>
                </c:pt>
                <c:pt idx="1769">
                  <c:v>60.044841500000004</c:v>
                </c:pt>
                <c:pt idx="1770">
                  <c:v>59.6376025</c:v>
                </c:pt>
                <c:pt idx="1771">
                  <c:v>59.231822999999999</c:v>
                </c:pt>
                <c:pt idx="1772">
                  <c:v>58.829228499999999</c:v>
                </c:pt>
                <c:pt idx="1773">
                  <c:v>58.431597000000004</c:v>
                </c:pt>
                <c:pt idx="1774">
                  <c:v>58.048651499999998</c:v>
                </c:pt>
                <c:pt idx="1775">
                  <c:v>57.666245000000004</c:v>
                </c:pt>
                <c:pt idx="1776">
                  <c:v>57.294261500000005</c:v>
                </c:pt>
                <c:pt idx="1777">
                  <c:v>56.934496499999995</c:v>
                </c:pt>
                <c:pt idx="1778">
                  <c:v>56.588675500000001</c:v>
                </c:pt>
                <c:pt idx="1779">
                  <c:v>56.25844</c:v>
                </c:pt>
                <c:pt idx="1780">
                  <c:v>55.945309000000002</c:v>
                </c:pt>
                <c:pt idx="1781">
                  <c:v>55.656485499999995</c:v>
                </c:pt>
                <c:pt idx="1782">
                  <c:v>55.381136999999995</c:v>
                </c:pt>
                <c:pt idx="1783">
                  <c:v>55.126518999999995</c:v>
                </c:pt>
                <c:pt idx="1784">
                  <c:v>54.893467999999999</c:v>
                </c:pt>
                <c:pt idx="1785">
                  <c:v>54.682624500000003</c:v>
                </c:pt>
                <c:pt idx="1786">
                  <c:v>54.494383999999997</c:v>
                </c:pt>
                <c:pt idx="1787">
                  <c:v>54.332071499999998</c:v>
                </c:pt>
                <c:pt idx="1788">
                  <c:v>54.188854999999997</c:v>
                </c:pt>
                <c:pt idx="1789">
                  <c:v>54.068041999999998</c:v>
                </c:pt>
                <c:pt idx="1790">
                  <c:v>53.969079499999999</c:v>
                </c:pt>
                <c:pt idx="1791">
                  <c:v>53.891179999999999</c:v>
                </c:pt>
                <c:pt idx="1792">
                  <c:v>53.833317999999998</c:v>
                </c:pt>
                <c:pt idx="1793">
                  <c:v>53.794254499999994</c:v>
                </c:pt>
                <c:pt idx="1794">
                  <c:v>53.772820500000002</c:v>
                </c:pt>
                <c:pt idx="1795">
                  <c:v>53.766506499999998</c:v>
                </c:pt>
                <c:pt idx="1796">
                  <c:v>53.774115499999994</c:v>
                </c:pt>
                <c:pt idx="1797">
                  <c:v>53.793680499999994</c:v>
                </c:pt>
                <c:pt idx="1798">
                  <c:v>53.823105000000005</c:v>
                </c:pt>
                <c:pt idx="1799">
                  <c:v>53.860180500000006</c:v>
                </c:pt>
                <c:pt idx="1800">
                  <c:v>53.902621500000002</c:v>
                </c:pt>
                <c:pt idx="1801">
                  <c:v>53.947141499999994</c:v>
                </c:pt>
                <c:pt idx="1802">
                  <c:v>53.993271499999999</c:v>
                </c:pt>
                <c:pt idx="1803">
                  <c:v>54.037735500000004</c:v>
                </c:pt>
                <c:pt idx="1804">
                  <c:v>54.0781955</c:v>
                </c:pt>
                <c:pt idx="1805">
                  <c:v>54.112366000000002</c:v>
                </c:pt>
                <c:pt idx="1806">
                  <c:v>54.138045499999997</c:v>
                </c:pt>
                <c:pt idx="1807">
                  <c:v>54.1531375</c:v>
                </c:pt>
                <c:pt idx="1808">
                  <c:v>54.155755500000005</c:v>
                </c:pt>
                <c:pt idx="1809">
                  <c:v>54.144233499999999</c:v>
                </c:pt>
                <c:pt idx="1810">
                  <c:v>54.116726999999997</c:v>
                </c:pt>
                <c:pt idx="1811">
                  <c:v>54.071787</c:v>
                </c:pt>
                <c:pt idx="1812">
                  <c:v>54.008153499999999</c:v>
                </c:pt>
                <c:pt idx="1813">
                  <c:v>53.9247905</c:v>
                </c:pt>
                <c:pt idx="1814">
                  <c:v>53.823223999999996</c:v>
                </c:pt>
                <c:pt idx="1815">
                  <c:v>53.698641500000001</c:v>
                </c:pt>
                <c:pt idx="1816">
                  <c:v>53.552600499999997</c:v>
                </c:pt>
                <c:pt idx="1817">
                  <c:v>53.384985499999999</c:v>
                </c:pt>
                <c:pt idx="1818">
                  <c:v>53.195912000000007</c:v>
                </c:pt>
                <c:pt idx="1819">
                  <c:v>52.985729999999997</c:v>
                </c:pt>
                <c:pt idx="1820">
                  <c:v>52.754996000000006</c:v>
                </c:pt>
                <c:pt idx="1821">
                  <c:v>52.509779000000002</c:v>
                </c:pt>
                <c:pt idx="1822">
                  <c:v>52.240811000000001</c:v>
                </c:pt>
                <c:pt idx="1823">
                  <c:v>51.954125999999995</c:v>
                </c:pt>
                <c:pt idx="1824">
                  <c:v>51.651022499999996</c:v>
                </c:pt>
                <c:pt idx="1825">
                  <c:v>51.332928500000001</c:v>
                </c:pt>
                <c:pt idx="1826">
                  <c:v>51.001390999999998</c:v>
                </c:pt>
                <c:pt idx="1827">
                  <c:v>50.658055000000004</c:v>
                </c:pt>
                <c:pt idx="1828">
                  <c:v>50.31194</c:v>
                </c:pt>
                <c:pt idx="1829">
                  <c:v>49.950365500000004</c:v>
                </c:pt>
                <c:pt idx="1830">
                  <c:v>49.582231999999998</c:v>
                </c:pt>
                <c:pt idx="1831">
                  <c:v>49.209349000000003</c:v>
                </c:pt>
                <c:pt idx="1832">
                  <c:v>48.833497999999999</c:v>
                </c:pt>
                <c:pt idx="1833">
                  <c:v>48.456422000000003</c:v>
                </c:pt>
                <c:pt idx="1834">
                  <c:v>48.079814999999996</c:v>
                </c:pt>
                <c:pt idx="1835">
                  <c:v>47.712902999999997</c:v>
                </c:pt>
                <c:pt idx="1836">
                  <c:v>47.341902999999995</c:v>
                </c:pt>
                <c:pt idx="1837">
                  <c:v>46.975901</c:v>
                </c:pt>
                <c:pt idx="1838">
                  <c:v>46.616212999999995</c:v>
                </c:pt>
                <c:pt idx="1839">
                  <c:v>46.264022000000004</c:v>
                </c:pt>
                <c:pt idx="1840">
                  <c:v>45.920371000000003</c:v>
                </c:pt>
                <c:pt idx="1841">
                  <c:v>45.592904000000004</c:v>
                </c:pt>
                <c:pt idx="1842">
                  <c:v>45.268737499999993</c:v>
                </c:pt>
                <c:pt idx="1843">
                  <c:v>44.955427999999998</c:v>
                </c:pt>
                <c:pt idx="1844">
                  <c:v>44.6534865</c:v>
                </c:pt>
                <c:pt idx="1845">
                  <c:v>44.363276999999997</c:v>
                </c:pt>
                <c:pt idx="1846">
                  <c:v>44.085044500000002</c:v>
                </c:pt>
                <c:pt idx="1847">
                  <c:v>43.818921999999993</c:v>
                </c:pt>
                <c:pt idx="1848">
                  <c:v>43.569984500000004</c:v>
                </c:pt>
                <c:pt idx="1849">
                  <c:v>43.3277845</c:v>
                </c:pt>
                <c:pt idx="1850">
                  <c:v>43.097467000000002</c:v>
                </c:pt>
                <c:pt idx="1851">
                  <c:v>42.878793999999999</c:v>
                </c:pt>
                <c:pt idx="1852">
                  <c:v>42.671464499999999</c:v>
                </c:pt>
                <c:pt idx="1853">
                  <c:v>42.475124999999998</c:v>
                </c:pt>
                <c:pt idx="1854">
                  <c:v>42.289394000000001</c:v>
                </c:pt>
                <c:pt idx="1855">
                  <c:v>42.117341000000003</c:v>
                </c:pt>
                <c:pt idx="1856">
                  <c:v>41.951381500000004</c:v>
                </c:pt>
                <c:pt idx="1857">
                  <c:v>41.794781</c:v>
                </c:pt>
                <c:pt idx="1858">
                  <c:v>41.647116000000004</c:v>
                </c:pt>
                <c:pt idx="1859">
                  <c:v>41.507987499999999</c:v>
                </c:pt>
                <c:pt idx="1860">
                  <c:v>41.377014000000003</c:v>
                </c:pt>
                <c:pt idx="1861">
                  <c:v>41.253845499999997</c:v>
                </c:pt>
                <c:pt idx="1862">
                  <c:v>41.140445499999998</c:v>
                </c:pt>
                <c:pt idx="1863">
                  <c:v>41.031809000000003</c:v>
                </c:pt>
                <c:pt idx="1864">
                  <c:v>40.930123500000001</c:v>
                </c:pt>
                <c:pt idx="1865">
                  <c:v>40.835172</c:v>
                </c:pt>
                <c:pt idx="1866">
                  <c:v>40.746775999999997</c:v>
                </c:pt>
                <c:pt idx="1867">
                  <c:v>40.664781500000004</c:v>
                </c:pt>
                <c:pt idx="1868">
                  <c:v>40.590543000000004</c:v>
                </c:pt>
                <c:pt idx="1869">
                  <c:v>40.520868499999999</c:v>
                </c:pt>
                <c:pt idx="1870">
                  <c:v>40.457273499999999</c:v>
                </c:pt>
                <c:pt idx="1871">
                  <c:v>40.399681000000001</c:v>
                </c:pt>
                <c:pt idx="1872">
                  <c:v>40.348010500000001</c:v>
                </c:pt>
                <c:pt idx="1873">
                  <c:v>40.3021745</c:v>
                </c:pt>
                <c:pt idx="1874">
                  <c:v>40.262074999999996</c:v>
                </c:pt>
                <c:pt idx="1875">
                  <c:v>40.228247499999995</c:v>
                </c:pt>
                <c:pt idx="1876">
                  <c:v>40.199137999999998</c:v>
                </c:pt>
                <c:pt idx="1877">
                  <c:v>40.175334499999998</c:v>
                </c:pt>
                <c:pt idx="1878">
                  <c:v>40.156619999999997</c:v>
                </c:pt>
                <c:pt idx="1879">
                  <c:v>40.142738999999999</c:v>
                </c:pt>
                <c:pt idx="1880">
                  <c:v>40.133390499999997</c:v>
                </c:pt>
                <c:pt idx="1881">
                  <c:v>40.128221000000003</c:v>
                </c:pt>
                <c:pt idx="1882">
                  <c:v>40.126817500000001</c:v>
                </c:pt>
                <c:pt idx="1883">
                  <c:v>40.1286725</c:v>
                </c:pt>
                <c:pt idx="1884">
                  <c:v>40.133344999999998</c:v>
                </c:pt>
                <c:pt idx="1885">
                  <c:v>40.140274999999995</c:v>
                </c:pt>
                <c:pt idx="1886">
                  <c:v>40.148853500000001</c:v>
                </c:pt>
                <c:pt idx="1887">
                  <c:v>40.1584225</c:v>
                </c:pt>
                <c:pt idx="1888">
                  <c:v>40.168289000000001</c:v>
                </c:pt>
                <c:pt idx="1889">
                  <c:v>40.177532499999998</c:v>
                </c:pt>
                <c:pt idx="1890">
                  <c:v>40.185789</c:v>
                </c:pt>
                <c:pt idx="1891">
                  <c:v>40.192067999999999</c:v>
                </c:pt>
                <c:pt idx="1892">
                  <c:v>40.1955575</c:v>
                </c:pt>
                <c:pt idx="1893">
                  <c:v>40.195442</c:v>
                </c:pt>
                <c:pt idx="1894">
                  <c:v>40.190899000000002</c:v>
                </c:pt>
                <c:pt idx="1895">
                  <c:v>40.181368499999998</c:v>
                </c:pt>
                <c:pt idx="1896">
                  <c:v>40.165653499999998</c:v>
                </c:pt>
                <c:pt idx="1897">
                  <c:v>40.143116999999997</c:v>
                </c:pt>
                <c:pt idx="1898">
                  <c:v>40.112996000000003</c:v>
                </c:pt>
                <c:pt idx="1899">
                  <c:v>40.074566000000004</c:v>
                </c:pt>
                <c:pt idx="1900">
                  <c:v>40.027151500000002</c:v>
                </c:pt>
                <c:pt idx="1901">
                  <c:v>39.970115499999999</c:v>
                </c:pt>
                <c:pt idx="1902">
                  <c:v>39.9043645</c:v>
                </c:pt>
                <c:pt idx="1903">
                  <c:v>39.826654000000005</c:v>
                </c:pt>
                <c:pt idx="1904">
                  <c:v>39.737803</c:v>
                </c:pt>
                <c:pt idx="1905">
                  <c:v>39.637440499999997</c:v>
                </c:pt>
                <c:pt idx="1906">
                  <c:v>39.525276000000005</c:v>
                </c:pt>
                <c:pt idx="1907">
                  <c:v>39.401092499999997</c:v>
                </c:pt>
                <c:pt idx="1908">
                  <c:v>39.264771000000003</c:v>
                </c:pt>
                <c:pt idx="1909">
                  <c:v>39.119419499999999</c:v>
                </c:pt>
                <c:pt idx="1910">
                  <c:v>38.959032000000001</c:v>
                </c:pt>
                <c:pt idx="1911">
                  <c:v>38.786650000000002</c:v>
                </c:pt>
                <c:pt idx="1912">
                  <c:v>38.602501000000004</c:v>
                </c:pt>
                <c:pt idx="1913">
                  <c:v>38.406903500000006</c:v>
                </c:pt>
                <c:pt idx="1914">
                  <c:v>38.200263499999998</c:v>
                </c:pt>
                <c:pt idx="1915">
                  <c:v>37.983067499999997</c:v>
                </c:pt>
                <c:pt idx="1916">
                  <c:v>37.760628500000003</c:v>
                </c:pt>
                <c:pt idx="1917">
                  <c:v>37.524312000000002</c:v>
                </c:pt>
                <c:pt idx="1918">
                  <c:v>37.279381999999998</c:v>
                </c:pt>
                <c:pt idx="1919">
                  <c:v>37.026622500000002</c:v>
                </c:pt>
                <c:pt idx="1920">
                  <c:v>36.766897999999998</c:v>
                </c:pt>
                <c:pt idx="1921">
                  <c:v>36.501108000000002</c:v>
                </c:pt>
                <c:pt idx="1922">
                  <c:v>36.230221999999998</c:v>
                </c:pt>
                <c:pt idx="1923">
                  <c:v>35.960872500000001</c:v>
                </c:pt>
                <c:pt idx="1924">
                  <c:v>35.6828535</c:v>
                </c:pt>
                <c:pt idx="1925">
                  <c:v>35.402787000000004</c:v>
                </c:pt>
                <c:pt idx="1926">
                  <c:v>35.121733499999998</c:v>
                </c:pt>
                <c:pt idx="1927">
                  <c:v>34.840756999999996</c:v>
                </c:pt>
                <c:pt idx="1928">
                  <c:v>34.560921499999999</c:v>
                </c:pt>
                <c:pt idx="1929">
                  <c:v>34.288901500000001</c:v>
                </c:pt>
                <c:pt idx="1930">
                  <c:v>34.014364999999998</c:v>
                </c:pt>
                <c:pt idx="1931">
                  <c:v>33.743983</c:v>
                </c:pt>
                <c:pt idx="1932">
                  <c:v>33.47869</c:v>
                </c:pt>
                <c:pt idx="1933">
                  <c:v>33.219374999999999</c:v>
                </c:pt>
                <c:pt idx="1934">
                  <c:v>32.966850000000001</c:v>
                </c:pt>
                <c:pt idx="1935">
                  <c:v>32.721867500000002</c:v>
                </c:pt>
                <c:pt idx="1936">
                  <c:v>32.489849</c:v>
                </c:pt>
                <c:pt idx="1937">
                  <c:v>32.261708499999997</c:v>
                </c:pt>
                <c:pt idx="1938">
                  <c:v>32.0428675</c:v>
                </c:pt>
                <c:pt idx="1939">
                  <c:v>31.833746000000001</c:v>
                </c:pt>
                <c:pt idx="1940">
                  <c:v>31.634655499999997</c:v>
                </c:pt>
                <c:pt idx="1941">
                  <c:v>31.445823499999999</c:v>
                </c:pt>
                <c:pt idx="1942">
                  <c:v>31.267376000000002</c:v>
                </c:pt>
                <c:pt idx="1943">
                  <c:v>31.102658999999999</c:v>
                </c:pt>
                <c:pt idx="1944">
                  <c:v>30.9447495</c:v>
                </c:pt>
                <c:pt idx="1945">
                  <c:v>30.797025000000001</c:v>
                </c:pt>
                <c:pt idx="1946">
                  <c:v>30.659230000000001</c:v>
                </c:pt>
                <c:pt idx="1947">
                  <c:v>30.531032000000003</c:v>
                </c:pt>
                <c:pt idx="1948">
                  <c:v>30.412014499999998</c:v>
                </c:pt>
                <c:pt idx="1949">
                  <c:v>30.301687499999996</c:v>
                </c:pt>
                <c:pt idx="1950">
                  <c:v>30.201506999999999</c:v>
                </c:pt>
                <c:pt idx="1951">
                  <c:v>30.106684999999999</c:v>
                </c:pt>
                <c:pt idx="1952">
                  <c:v>30.0187265</c:v>
                </c:pt>
                <c:pt idx="1953">
                  <c:v>29.936927999999998</c:v>
                </c:pt>
                <c:pt idx="1954">
                  <c:v>29.860537000000001</c:v>
                </c:pt>
                <c:pt idx="1955">
                  <c:v>29.788790500000001</c:v>
                </c:pt>
                <c:pt idx="1956">
                  <c:v>29.722255499999999</c:v>
                </c:pt>
                <c:pt idx="1957">
                  <c:v>29.657379500000001</c:v>
                </c:pt>
                <c:pt idx="1958">
                  <c:v>29.594796000000002</c:v>
                </c:pt>
                <c:pt idx="1959">
                  <c:v>29.533728</c:v>
                </c:pt>
                <c:pt idx="1960">
                  <c:v>29.473409</c:v>
                </c:pt>
                <c:pt idx="1961">
                  <c:v>29.413107499999999</c:v>
                </c:pt>
                <c:pt idx="1962">
                  <c:v>29.352119999999999</c:v>
                </c:pt>
                <c:pt idx="1963">
                  <c:v>29.291066000000001</c:v>
                </c:pt>
                <c:pt idx="1964">
                  <c:v>29.226799000000003</c:v>
                </c:pt>
                <c:pt idx="1965">
                  <c:v>29.159998000000002</c:v>
                </c:pt>
                <c:pt idx="1966">
                  <c:v>29.090152</c:v>
                </c:pt>
                <c:pt idx="1967">
                  <c:v>29.016799000000002</c:v>
                </c:pt>
                <c:pt idx="1968">
                  <c:v>28.939540000000001</c:v>
                </c:pt>
                <c:pt idx="1969">
                  <c:v>28.8580355</c:v>
                </c:pt>
                <c:pt idx="1970">
                  <c:v>28.773818500000001</c:v>
                </c:pt>
                <c:pt idx="1971">
                  <c:v>28.683168500000001</c:v>
                </c:pt>
                <c:pt idx="1972">
                  <c:v>28.587646500000002</c:v>
                </c:pt>
                <c:pt idx="1973">
                  <c:v>28.487161499999999</c:v>
                </c:pt>
                <c:pt idx="1974">
                  <c:v>28.381689000000001</c:v>
                </c:pt>
                <c:pt idx="1975">
                  <c:v>28.271253499999997</c:v>
                </c:pt>
                <c:pt idx="1976">
                  <c:v>28.155942500000002</c:v>
                </c:pt>
                <c:pt idx="1977">
                  <c:v>28.038384499999999</c:v>
                </c:pt>
                <c:pt idx="1978">
                  <c:v>27.913865000000001</c:v>
                </c:pt>
                <c:pt idx="1979">
                  <c:v>27.7849985</c:v>
                </c:pt>
                <c:pt idx="1980">
                  <c:v>27.652047500000002</c:v>
                </c:pt>
                <c:pt idx="1981">
                  <c:v>27.515306000000002</c:v>
                </c:pt>
                <c:pt idx="1982">
                  <c:v>27.375085500000001</c:v>
                </c:pt>
                <c:pt idx="1983">
                  <c:v>27.234686499999999</c:v>
                </c:pt>
                <c:pt idx="1984">
                  <c:v>27.088600000000003</c:v>
                </c:pt>
                <c:pt idx="1985">
                  <c:v>26.940087999999999</c:v>
                </c:pt>
                <c:pt idx="1986">
                  <c:v>26.789507499999999</c:v>
                </c:pt>
                <c:pt idx="1987">
                  <c:v>26.637229500000004</c:v>
                </c:pt>
                <c:pt idx="1988">
                  <c:v>26.483604</c:v>
                </c:pt>
                <c:pt idx="1989">
                  <c:v>26.3289705</c:v>
                </c:pt>
                <c:pt idx="1990">
                  <c:v>26.176821999999998</c:v>
                </c:pt>
                <c:pt idx="1991">
                  <c:v>26.021107000000001</c:v>
                </c:pt>
                <c:pt idx="1992">
                  <c:v>25.865259000000002</c:v>
                </c:pt>
                <c:pt idx="1993">
                  <c:v>25.709505499999999</c:v>
                </c:pt>
                <c:pt idx="1994">
                  <c:v>25.554039</c:v>
                </c:pt>
                <c:pt idx="1995">
                  <c:v>25.399002999999997</c:v>
                </c:pt>
                <c:pt idx="1996">
                  <c:v>25.244499000000001</c:v>
                </c:pt>
                <c:pt idx="1997">
                  <c:v>25.093719</c:v>
                </c:pt>
                <c:pt idx="1998">
                  <c:v>24.940376999999998</c:v>
                </c:pt>
                <c:pt idx="1999">
                  <c:v>24.787566999999999</c:v>
                </c:pt>
                <c:pt idx="2000">
                  <c:v>24.635187500000001</c:v>
                </c:pt>
                <c:pt idx="2001">
                  <c:v>24.483073999999998</c:v>
                </c:pt>
                <c:pt idx="2002">
                  <c:v>24.331012999999999</c:v>
                </c:pt>
                <c:pt idx="2003">
                  <c:v>24.178728000000003</c:v>
                </c:pt>
                <c:pt idx="2004">
                  <c:v>24.029025999999998</c:v>
                </c:pt>
                <c:pt idx="2005">
                  <c:v>23.8753025</c:v>
                </c:pt>
                <c:pt idx="2006">
                  <c:v>23.720248999999999</c:v>
                </c:pt>
                <c:pt idx="2007">
                  <c:v>23.563393000000001</c:v>
                </c:pt>
                <c:pt idx="2008">
                  <c:v>23.404233999999999</c:v>
                </c:pt>
                <c:pt idx="2009">
                  <c:v>23.2422225</c:v>
                </c:pt>
                <c:pt idx="2010">
                  <c:v>23.080197000000002</c:v>
                </c:pt>
                <c:pt idx="2011">
                  <c:v>22.910821499999997</c:v>
                </c:pt>
                <c:pt idx="2012">
                  <c:v>22.736805</c:v>
                </c:pt>
                <c:pt idx="2013">
                  <c:v>22.557517499999999</c:v>
                </c:pt>
                <c:pt idx="2014">
                  <c:v>22.372311499999999</c:v>
                </c:pt>
                <c:pt idx="2015">
                  <c:v>22.180543</c:v>
                </c:pt>
                <c:pt idx="2016">
                  <c:v>21.981574999999999</c:v>
                </c:pt>
                <c:pt idx="2017">
                  <c:v>21.779082500000001</c:v>
                </c:pt>
                <c:pt idx="2018">
                  <c:v>21.564042499999999</c:v>
                </c:pt>
                <c:pt idx="2019">
                  <c:v>21.340004</c:v>
                </c:pt>
                <c:pt idx="2020">
                  <c:v>21.106435000000001</c:v>
                </c:pt>
                <c:pt idx="2021">
                  <c:v>20.862828</c:v>
                </c:pt>
                <c:pt idx="2022">
                  <c:v>20.608734999999999</c:v>
                </c:pt>
                <c:pt idx="2023">
                  <c:v>20.343753499999998</c:v>
                </c:pt>
                <c:pt idx="2024">
                  <c:v>20.073301499999999</c:v>
                </c:pt>
                <c:pt idx="2025">
                  <c:v>19.785839500000002</c:v>
                </c:pt>
                <c:pt idx="2026">
                  <c:v>19.486684</c:v>
                </c:pt>
                <c:pt idx="2027">
                  <c:v>19.175705499999999</c:v>
                </c:pt>
                <c:pt idx="2028">
                  <c:v>18.8528515</c:v>
                </c:pt>
                <c:pt idx="2029">
                  <c:v>18.5181535</c:v>
                </c:pt>
                <c:pt idx="2030">
                  <c:v>18.171720000000001</c:v>
                </c:pt>
                <c:pt idx="2031">
                  <c:v>17.821163500000001</c:v>
                </c:pt>
                <c:pt idx="2032">
                  <c:v>17.452155000000001</c:v>
                </c:pt>
                <c:pt idx="2033">
                  <c:v>17.072240499999999</c:v>
                </c:pt>
                <c:pt idx="2034">
                  <c:v>16.681860999999998</c:v>
                </c:pt>
                <c:pt idx="2035">
                  <c:v>16.281541499999999</c:v>
                </c:pt>
                <c:pt idx="2036">
                  <c:v>15.871880500000001</c:v>
                </c:pt>
                <c:pt idx="2037">
                  <c:v>15.462170500000001</c:v>
                </c:pt>
                <c:pt idx="2038">
                  <c:v>15.036069999999999</c:v>
                </c:pt>
                <c:pt idx="2039">
                  <c:v>14.602833</c:v>
                </c:pt>
                <c:pt idx="2040">
                  <c:v>14.163323999999999</c:v>
                </c:pt>
                <c:pt idx="2041">
                  <c:v>13.718453</c:v>
                </c:pt>
                <c:pt idx="2042">
                  <c:v>13.269178999999999</c:v>
                </c:pt>
                <c:pt idx="2043">
                  <c:v>12.816502999999999</c:v>
                </c:pt>
                <c:pt idx="2044">
                  <c:v>12.370750000000001</c:v>
                </c:pt>
                <c:pt idx="2045">
                  <c:v>11.914378000000001</c:v>
                </c:pt>
                <c:pt idx="2046">
                  <c:v>11.457715500000001</c:v>
                </c:pt>
                <c:pt idx="2047">
                  <c:v>11.001826500000002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1F8-4A7A-8B1E-77624B7DF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247760"/>
        <c:axId val="723245792"/>
      </c:scatterChart>
      <c:valAx>
        <c:axId val="723247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(MeV)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5792"/>
        <c:crosses val="autoZero"/>
        <c:crossBetween val="midCat"/>
      </c:valAx>
      <c:valAx>
        <c:axId val="72324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7760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0EBCDD7-F5FB-417C-82CE-C1734B66AA1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CF1BE9-7312-43E5-B97C-EB61DFC4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1"/>
            <a:ext cx="8229600" cy="29146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6629400" cy="2057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2"/>
                </a:gs>
                <a:gs pos="100000">
                  <a:srgbClr val="FF00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200" y="3657600"/>
            <a:ext cx="82296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2614968" cy="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4783A-3EF6-46B1-8FE9-494F9B2BB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3" y="120218"/>
            <a:ext cx="2719317" cy="4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95A4D-B63F-4CD4-92E3-63CD693B81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4" y="6389538"/>
            <a:ext cx="1021572" cy="3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B507C5-1306-408F-90BE-6F8E823B77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C339D-1DA6-4176-B6F6-599BE413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B9EF4-5CA3-412E-98AF-0E10577C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F0DB4-AF7B-429E-9FB1-524C5FBD0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967334"/>
            <a:ext cx="6369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work was sponsored in part by the NNSA</a:t>
            </a:r>
            <a:endParaRPr lang="en-US" baseline="0" dirty="0"/>
          </a:p>
          <a:p>
            <a:r>
              <a:rPr lang="en-US" baseline="0" dirty="0"/>
              <a:t>Office of Defense Nuclear Nonproliferation R&amp;D</a:t>
            </a:r>
          </a:p>
          <a:p>
            <a:r>
              <a:rPr lang="en-US" baseline="0" dirty="0"/>
              <a:t>through the Consortium for Nonproliferation Enabling Capabilities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776" y="6104687"/>
            <a:ext cx="1761024" cy="524713"/>
          </a:xfrm>
          <a:prstGeom prst="rect">
            <a:avLst/>
          </a:prstGeom>
        </p:spPr>
      </p:pic>
      <p:pic>
        <p:nvPicPr>
          <p:cNvPr id="1026" name="Picture 2" descr="C:\Users\JOHN\Documents\Projects\CNEC\Logos\UM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01" y="3142085"/>
            <a:ext cx="525460" cy="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ocuments\Projects\CNEC\Logos\GIT Large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317827"/>
            <a:ext cx="1345387" cy="3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Documents\Projects\CNEC\Logos\KSU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1" y="1310325"/>
            <a:ext cx="1323141" cy="3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ocuments\Projects\CNEC\Logos\NCA&amp;T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81" y="3881781"/>
            <a:ext cx="835501" cy="7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ocuments\Projects\CNEC\Logos\NCSU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4765259"/>
            <a:ext cx="1345387" cy="2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ocuments\Projects\CNEC\Logos\ORNL Oak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32" y="5166322"/>
            <a:ext cx="620998" cy="3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ocuments\Projects\CNEC\Logos\PNNL 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690" y="5668238"/>
            <a:ext cx="964682" cy="3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HN\Documents\Projects\CNEC\Logos\Purdue 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687" y="6238204"/>
            <a:ext cx="1098689" cy="3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HN\Documents\Projects\CNEC\Logos\LANL 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8" y="2582340"/>
            <a:ext cx="829987" cy="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HN\Documents\Projects\CNEC\Logos\UIUC Logo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05" y="836422"/>
            <a:ext cx="1388452" cy="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080683"/>
            <a:ext cx="2614968" cy="52421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280236" y="272857"/>
            <a:ext cx="1032" cy="6356543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1842645"/>
            <a:ext cx="546273" cy="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64F7-4BA5-4FC8-A721-96383D7C3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98A75-5235-41BC-ACC3-FD3B186F0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88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5800" y="3423776"/>
            <a:ext cx="77724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B909AC-0B1D-4F63-AE38-ECAE42067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3BC2-955C-4AA4-ADE5-459C8CAB2B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955-348C-462E-9C7B-E1C3CF5771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5221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6C3E7-53A4-4599-93D4-07447573BD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ver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9624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39AF1-CDA8-4DC8-9D52-4B51435F2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D683-617E-4C4C-9A19-2B79F5F02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DAC1C4-BBBD-42EB-817C-E6C030D07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1559A-658A-4A27-890C-66110F790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9325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308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222308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A95C63-F8B9-4482-829C-2FB8F0611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1296C-CF3A-4433-940A-29EE90E1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2286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2286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C4D7C3-4F7F-4493-A080-7FF3B9153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8DED-80F7-40DB-A944-49AA2742B4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4268788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775" y="1752600"/>
            <a:ext cx="4268788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270375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752600"/>
            <a:ext cx="4270375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B15D1D-5953-4898-B709-B5B7D2526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D704-2F6B-4B76-82B7-5B06B691FC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5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sti.gov/servlets/purl/126459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FEB-7D15-4AF8-8E19-47AA3862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Variable Selection of Gamma-Ray Responses by Utilizing LASSO and Elastic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EF4C4-B6FC-45FE-A837-2EB0D156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Vincent DiNova</a:t>
            </a:r>
          </a:p>
          <a:p>
            <a:r>
              <a:rPr lang="en-US" dirty="0"/>
              <a:t>NC State University</a:t>
            </a:r>
          </a:p>
          <a:p>
            <a:endParaRPr lang="en-US" dirty="0"/>
          </a:p>
          <a:p>
            <a:r>
              <a:rPr lang="en-US" sz="1700" dirty="0"/>
              <a:t>Schubert Review</a:t>
            </a:r>
          </a:p>
          <a:p>
            <a:r>
              <a:rPr lang="en-US" sz="1700" dirty="0"/>
              <a:t>April 2-3, 2019</a:t>
            </a:r>
          </a:p>
          <a:p>
            <a:r>
              <a:rPr lang="en-US" sz="1700" dirty="0"/>
              <a:t>Manhattan, KS</a:t>
            </a:r>
          </a:p>
        </p:txBody>
      </p:sp>
    </p:spTree>
    <p:extLst>
      <p:ext uri="{BB962C8B-B14F-4D97-AF65-F5344CB8AC3E}">
        <p14:creationId xmlns:p14="http://schemas.microsoft.com/office/powerpoint/2010/main" val="425407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Run Flow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Simulated and experimental data is generated</a:t>
            </a:r>
          </a:p>
          <a:p>
            <a:r>
              <a:rPr lang="en-US" dirty="0"/>
              <a:t>Each set is processed </a:t>
            </a:r>
          </a:p>
          <a:p>
            <a:pPr lvl="1"/>
            <a:r>
              <a:rPr lang="en-US" dirty="0"/>
              <a:t>Nonlinearities removed</a:t>
            </a:r>
          </a:p>
          <a:p>
            <a:pPr lvl="1"/>
            <a:r>
              <a:rPr lang="en-US" dirty="0"/>
              <a:t>Prompt/delayed responses are extracted</a:t>
            </a:r>
          </a:p>
          <a:p>
            <a:r>
              <a:rPr lang="en-US" dirty="0"/>
              <a:t>Test/train split data for model selection</a:t>
            </a:r>
          </a:p>
          <a:p>
            <a:r>
              <a:rPr lang="en-US" dirty="0"/>
              <a:t>Variable selection through LASSO or Elastic Net remove unnecessary model parameters and provides initial guesses</a:t>
            </a:r>
          </a:p>
          <a:p>
            <a:r>
              <a:rPr lang="en-US" dirty="0"/>
              <a:t>Final ordinary least squares fitting to reduce bias from model selection procedure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386192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Experimental Data Collection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3844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MCNP Library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6192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Process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3844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Account for Nonlinearity</a:t>
            </a:r>
          </a:p>
        </p:txBody>
      </p:sp>
      <p:cxnSp>
        <p:nvCxnSpPr>
          <p:cNvPr id="13" name="Straight Arrow Connector 12"/>
          <p:cNvCxnSpPr>
            <a:stCxn id="9" idx="2"/>
            <a:endCxn id="11" idx="0"/>
          </p:cNvCxnSpPr>
          <p:nvPr/>
        </p:nvCxnSpPr>
        <p:spPr>
          <a:xfrm>
            <a:off x="7683674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5" name="Straight Arrow Connector 14"/>
          <p:cNvCxnSpPr>
            <a:stCxn id="7" idx="2"/>
            <a:endCxn id="10" idx="0"/>
          </p:cNvCxnSpPr>
          <p:nvPr/>
        </p:nvCxnSpPr>
        <p:spPr>
          <a:xfrm>
            <a:off x="5906022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5992661" y="3290170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Test/Train Split</a:t>
            </a:r>
          </a:p>
        </p:txBody>
      </p:sp>
      <p:cxnSp>
        <p:nvCxnSpPr>
          <p:cNvPr id="19" name="Elbow Connector 18"/>
          <p:cNvCxnSpPr>
            <a:stCxn id="11" idx="2"/>
            <a:endCxn id="17" idx="0"/>
          </p:cNvCxnSpPr>
          <p:nvPr/>
        </p:nvCxnSpPr>
        <p:spPr>
          <a:xfrm rot="5400000">
            <a:off x="7098866" y="2705362"/>
            <a:ext cx="267222" cy="9023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Elbow Connector 22"/>
          <p:cNvCxnSpPr>
            <a:stCxn id="10" idx="2"/>
            <a:endCxn id="17" idx="0"/>
          </p:cNvCxnSpPr>
          <p:nvPr/>
        </p:nvCxnSpPr>
        <p:spPr>
          <a:xfrm rot="16200000" flipH="1">
            <a:off x="6210039" y="2718930"/>
            <a:ext cx="267222" cy="8752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5992661" y="4926902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Ordinary Least Squares Fitting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92661" y="4108535"/>
            <a:ext cx="1577236" cy="5511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Perform Variable Selection</a:t>
            </a:r>
          </a:p>
        </p:txBody>
      </p:sp>
      <p:cxnSp>
        <p:nvCxnSpPr>
          <p:cNvPr id="27" name="Straight Arrow Connector 26"/>
          <p:cNvCxnSpPr>
            <a:stCxn id="25" idx="2"/>
            <a:endCxn id="24" idx="0"/>
          </p:cNvCxnSpPr>
          <p:nvPr/>
        </p:nvCxnSpPr>
        <p:spPr>
          <a:xfrm>
            <a:off x="6781279" y="4659682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>
            <a:stCxn id="17" idx="2"/>
            <a:endCxn id="25" idx="0"/>
          </p:cNvCxnSpPr>
          <p:nvPr/>
        </p:nvCxnSpPr>
        <p:spPr>
          <a:xfrm>
            <a:off x="6781279" y="3841315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012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MCNP simulations are broadened post processing (faster than GEB tally)</a:t>
                </a:r>
              </a:p>
              <a:p>
                <a:r>
                  <a:rPr lang="en-US" dirty="0"/>
                  <a:t>Nonlinear </a:t>
                </a:r>
                <a:r>
                  <a:rPr lang="en-US" dirty="0" err="1"/>
                  <a:t>NaI</a:t>
                </a:r>
                <a:r>
                  <a:rPr lang="en-US" dirty="0"/>
                  <a:t> response requires adjustment during channel to energy conversion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𝑐h𝑎𝑛𝑛𝑒𝑙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57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774859-5BE8-4B3A-9E65-40554E825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77" y="2083558"/>
            <a:ext cx="4537123" cy="3402842"/>
          </a:xfrm>
        </p:spPr>
      </p:pic>
    </p:spTree>
    <p:extLst>
      <p:ext uri="{BB962C8B-B14F-4D97-AF65-F5344CB8AC3E}">
        <p14:creationId xmlns:p14="http://schemas.microsoft.com/office/powerpoint/2010/main" val="413170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Simulated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783" y="5082271"/>
            <a:ext cx="821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5 libraries are used.  Fe and Cu do not contribute to the total spectrum, are given a 0 contribution and selected out of the final model.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33934-C157-4016-A791-2170DA8E70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42498"/>
            <a:ext cx="4267200" cy="3107054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665B1DE-7E49-4D5A-823B-AD3B338FE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27" y="1642498"/>
            <a:ext cx="4267200" cy="3107054"/>
          </a:xfrm>
        </p:spPr>
      </p:pic>
    </p:spTree>
    <p:extLst>
      <p:ext uri="{BB962C8B-B14F-4D97-AF65-F5344CB8AC3E}">
        <p14:creationId xmlns:p14="http://schemas.microsoft.com/office/powerpoint/2010/main" val="388113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Simulation and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6473" y="2824147"/>
            <a:ext cx="3432736" cy="1855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2EC932-1EB7-4D52-9D2B-95B1D9C06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969134"/>
            <a:ext cx="4766481" cy="3470593"/>
          </a:xfrm>
        </p:spPr>
      </p:pic>
    </p:spTree>
    <p:extLst>
      <p:ext uri="{BB962C8B-B14F-4D97-AF65-F5344CB8AC3E}">
        <p14:creationId xmlns:p14="http://schemas.microsoft.com/office/powerpoint/2010/main" val="227905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Experimental Fit - Water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1A875-C14F-4D42-9017-5923A066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87" y="1534449"/>
            <a:ext cx="7491369" cy="47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A8C-C7D4-4BF1-8961-D89815C9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Gardner and Mayo, 2000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D5CF0B-39D2-4C48-9C68-F6B7CBBB5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0" y="2137543"/>
            <a:ext cx="4267200" cy="34973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A64E4-C433-4615-A455-A778F5E756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Activated </a:t>
            </a:r>
            <a:r>
              <a:rPr lang="en-US" dirty="0" err="1"/>
              <a:t>NaI</a:t>
            </a:r>
            <a:r>
              <a:rPr lang="en-US" dirty="0"/>
              <a:t> detector using NC State PULSTAR reactor</a:t>
            </a:r>
          </a:p>
          <a:p>
            <a:r>
              <a:rPr lang="en-US" dirty="0"/>
              <a:t>Detector activation is common during PGNAA</a:t>
            </a:r>
          </a:p>
          <a:p>
            <a:r>
              <a:rPr lang="en-US" dirty="0"/>
              <a:t>I-128 more sensitive than Na-24</a:t>
            </a:r>
          </a:p>
          <a:p>
            <a:r>
              <a:rPr lang="el-GR" dirty="0"/>
              <a:t>β</a:t>
            </a:r>
            <a:r>
              <a:rPr lang="en-US" dirty="0"/>
              <a:t> particle emission difficult to simulate using MCNP</a:t>
            </a:r>
          </a:p>
        </p:txBody>
      </p:sp>
    </p:spTree>
    <p:extLst>
      <p:ext uri="{BB962C8B-B14F-4D97-AF65-F5344CB8AC3E}">
        <p14:creationId xmlns:p14="http://schemas.microsoft.com/office/powerpoint/2010/main" val="288598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NaI</a:t>
            </a:r>
            <a:r>
              <a:rPr lang="en-US" dirty="0"/>
              <a:t> Activation - Water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B79A6-799E-4E3E-B8F5-7F51AF894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1143503"/>
            <a:ext cx="8687598" cy="54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Water Experiment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E1E7D5-FC63-4B6F-A4FF-64C3FB1DB825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1143000"/>
            <a:ext cx="3662833" cy="26670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96803A-D363-4DFA-93BE-D7021E2D7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1143000"/>
            <a:ext cx="3662833" cy="2667000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4FCA2FFF-305D-4804-9455-890B889F572E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3962400"/>
            <a:ext cx="3662833" cy="2667000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7A11DAB-7ADA-4273-AA05-D24898ABE50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3962400"/>
            <a:ext cx="3662833" cy="2667000"/>
          </a:xfrm>
        </p:spPr>
      </p:pic>
    </p:spTree>
    <p:extLst>
      <p:ext uri="{BB962C8B-B14F-4D97-AF65-F5344CB8AC3E}">
        <p14:creationId xmlns:p14="http://schemas.microsoft.com/office/powerpoint/2010/main" val="194226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Water Experiment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E0184D-1D39-4EF6-99A7-FC32D15FB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1143000"/>
            <a:ext cx="3662833" cy="2667000"/>
          </a:xfr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431FD256-F170-402B-9DB2-DB8BE323856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3962400"/>
            <a:ext cx="3662833" cy="2667000"/>
          </a:xfr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F011CFF9-E9D1-4B14-837B-083253241A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332673"/>
            <a:ext cx="4267200" cy="3107054"/>
          </a:xfrm>
        </p:spPr>
      </p:pic>
    </p:spTree>
    <p:extLst>
      <p:ext uri="{BB962C8B-B14F-4D97-AF65-F5344CB8AC3E}">
        <p14:creationId xmlns:p14="http://schemas.microsoft.com/office/powerpoint/2010/main" val="220241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Trial – Full Fit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984811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718148" y="2730674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Hydrogen 2.223 MeV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54893" y="3093929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98305" y="340916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Oxygen 6.130 MeV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35050" y="3772421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3BA2-5C3F-4C80-8366-6FB2C83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2EB7-BF5F-4251-8E67-29608610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Gamma Neutron Activation Analysis (PGNAA) </a:t>
            </a:r>
          </a:p>
          <a:p>
            <a:pPr lvl="1"/>
            <a:r>
              <a:rPr lang="en-US" dirty="0"/>
              <a:t>Neutron</a:t>
            </a:r>
          </a:p>
          <a:p>
            <a:pPr lvl="1"/>
            <a:r>
              <a:rPr lang="en-US" dirty="0"/>
              <a:t>Gamma</a:t>
            </a:r>
          </a:p>
          <a:p>
            <a:pPr lvl="1"/>
            <a:r>
              <a:rPr lang="en-US" dirty="0"/>
              <a:t>Detector Response</a:t>
            </a:r>
          </a:p>
          <a:p>
            <a:r>
              <a:rPr lang="en-US" dirty="0"/>
              <a:t>Library generation</a:t>
            </a:r>
          </a:p>
          <a:p>
            <a:r>
              <a:rPr lang="en-US" dirty="0"/>
              <a:t>Monte Carlo Library Least Squares (MCLLS) fitting</a:t>
            </a:r>
          </a:p>
          <a:p>
            <a:r>
              <a:rPr lang="en-US" dirty="0"/>
              <a:t>Supervised Machine Learning - Model Selection</a:t>
            </a:r>
          </a:p>
          <a:p>
            <a:r>
              <a:rPr lang="en-US" dirty="0"/>
              <a:t>Regularization methods (LASSO and Elastic Net)</a:t>
            </a:r>
          </a:p>
          <a:p>
            <a:r>
              <a:rPr lang="en-US" dirty="0"/>
              <a:t>Complete flow chart of fitting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Continuing research</a:t>
            </a:r>
          </a:p>
        </p:txBody>
      </p:sp>
    </p:spTree>
    <p:extLst>
      <p:ext uri="{BB962C8B-B14F-4D97-AF65-F5344CB8AC3E}">
        <p14:creationId xmlns:p14="http://schemas.microsoft.com/office/powerpoint/2010/main" val="412645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Sand Experiment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CD4841-01BF-43A0-9D84-6EBFA3E77C9B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1143000"/>
            <a:ext cx="3662833" cy="2667000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E04296C9-CFC5-457E-A930-C69287BF82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1143000"/>
            <a:ext cx="3662833" cy="2667000"/>
          </a:xfr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2AB0639C-5FB4-40D7-8CE8-D5B4559219DC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3962400"/>
            <a:ext cx="3662833" cy="2667000"/>
          </a:xfrm>
        </p:spPr>
      </p:pic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E2E41DEB-551F-4F0E-9F14-EFEC8C4F580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3962400"/>
            <a:ext cx="3662833" cy="2667000"/>
          </a:xfrm>
        </p:spPr>
      </p:pic>
    </p:spTree>
    <p:extLst>
      <p:ext uri="{BB962C8B-B14F-4D97-AF65-F5344CB8AC3E}">
        <p14:creationId xmlns:p14="http://schemas.microsoft.com/office/powerpoint/2010/main" val="176289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Sand Experiment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5181C1-8A56-4D1C-8035-4C3D86FC84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1143000"/>
            <a:ext cx="3662833" cy="2667000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4E1628C8-9B43-45A7-9519-87A076897D7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3962400"/>
            <a:ext cx="3662833" cy="2667000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72CE9D8-D362-4DD9-B0F8-838C7C95FD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332673"/>
            <a:ext cx="4267200" cy="3107054"/>
          </a:xfrm>
        </p:spPr>
      </p:pic>
    </p:spTree>
    <p:extLst>
      <p:ext uri="{BB962C8B-B14F-4D97-AF65-F5344CB8AC3E}">
        <p14:creationId xmlns:p14="http://schemas.microsoft.com/office/powerpoint/2010/main" val="360003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Trial – Background Removed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42BCCF-E282-4F18-984A-F321F734F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80" y="1140903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2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Water + Sand Experiment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67BD5B6-0E5D-4241-9B95-E1CA271EEDBB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1143000"/>
            <a:ext cx="3662833" cy="2667000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C6A73B50-B48E-440C-94D7-27B584D01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1143000"/>
            <a:ext cx="3662833" cy="2667000"/>
          </a:xfr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115FE7EB-42EA-4FFD-9CC8-DB7A44058FC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83" y="3962400"/>
            <a:ext cx="3662833" cy="2667000"/>
          </a:xfr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38187576-363F-4AD4-B0B5-8F78143EC874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" y="3962400"/>
            <a:ext cx="3662833" cy="2667000"/>
          </a:xfrm>
        </p:spPr>
      </p:pic>
    </p:spTree>
    <p:extLst>
      <p:ext uri="{BB962C8B-B14F-4D97-AF65-F5344CB8AC3E}">
        <p14:creationId xmlns:p14="http://schemas.microsoft.com/office/powerpoint/2010/main" val="24420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9BA6B-954D-48B5-B933-0EBD59C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Water + Sand Experiment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C0E9C7-53FF-4CE1-8D87-DA071D5040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1143000"/>
            <a:ext cx="3662833" cy="2667000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4FB12F8-2057-46C7-AFA3-1B8D1AC16B4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" y="3962400"/>
            <a:ext cx="3662833" cy="2667000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4867B86-FFDC-4767-A959-3CB4563E46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332673"/>
            <a:ext cx="4267200" cy="3107054"/>
          </a:xfrm>
        </p:spPr>
      </p:pic>
    </p:spTree>
    <p:extLst>
      <p:ext uri="{BB962C8B-B14F-4D97-AF65-F5344CB8AC3E}">
        <p14:creationId xmlns:p14="http://schemas.microsoft.com/office/powerpoint/2010/main" val="84231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B1FA-D92F-48F6-B571-C4B7BE3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With Water Trial – Background Removed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0342C-4F5F-40FA-A1EF-49D2DE5EF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34250"/>
            <a:ext cx="8686800" cy="5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95B0-64F8-4ACA-835F-EEEA54D3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Work/Next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951D-BDC7-4754-85C5-F6165E2D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work from Aaron Feinberg and Long Vo</a:t>
            </a:r>
          </a:p>
          <a:p>
            <a:pPr lvl="1"/>
            <a:r>
              <a:rPr lang="en-US" dirty="0"/>
              <a:t>Bayesian approach to fit all non-linear components</a:t>
            </a:r>
          </a:p>
          <a:p>
            <a:pPr lvl="1"/>
            <a:r>
              <a:rPr lang="en-US" dirty="0"/>
              <a:t>Time dependent digitizer data </a:t>
            </a:r>
          </a:p>
          <a:p>
            <a:r>
              <a:rPr lang="en-US" dirty="0"/>
              <a:t>Analyze additional trials run at KSU</a:t>
            </a:r>
          </a:p>
          <a:p>
            <a:pPr lvl="1"/>
            <a:r>
              <a:rPr lang="en-US" dirty="0"/>
              <a:t>Limestone</a:t>
            </a:r>
          </a:p>
          <a:p>
            <a:pPr lvl="1"/>
            <a:r>
              <a:rPr lang="en-US" dirty="0"/>
              <a:t>Multiple porosities, water content</a:t>
            </a:r>
          </a:p>
          <a:p>
            <a:r>
              <a:rPr lang="en-US" dirty="0"/>
              <a:t>Extensive testing of the limitations of LASSO and Elastic Net using simulated radioisotope data</a:t>
            </a:r>
          </a:p>
          <a:p>
            <a:pPr lvl="1"/>
            <a:r>
              <a:rPr lang="en-US" dirty="0"/>
              <a:t>High, medium, low counting situations</a:t>
            </a:r>
          </a:p>
          <a:p>
            <a:pPr lvl="1"/>
            <a:r>
              <a:rPr lang="en-US" dirty="0"/>
              <a:t>Vary number of radioisotopes</a:t>
            </a:r>
          </a:p>
          <a:p>
            <a:pPr lvl="1"/>
            <a:r>
              <a:rPr lang="en-US" dirty="0"/>
              <a:t>Vary number of channels</a:t>
            </a:r>
          </a:p>
          <a:p>
            <a:pPr lvl="1"/>
            <a:r>
              <a:rPr lang="en-US" dirty="0"/>
              <a:t>Shielding situations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3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A.M. </a:t>
            </a:r>
            <a:r>
              <a:rPr lang="en-US" dirty="0" err="1"/>
              <a:t>Yacout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243 (1986) 121.</a:t>
            </a:r>
          </a:p>
          <a:p>
            <a:r>
              <a:rPr lang="en-US" dirty="0" err="1"/>
              <a:t>A.Sood</a:t>
            </a:r>
            <a:r>
              <a:rPr lang="en-US" dirty="0"/>
              <a:t>, </a:t>
            </a:r>
            <a:r>
              <a:rPr lang="en-US" dirty="0" err="1"/>
              <a:t>R.P.Gardner</a:t>
            </a:r>
            <a:r>
              <a:rPr lang="en-US" dirty="0"/>
              <a:t> / </a:t>
            </a:r>
            <a:r>
              <a:rPr lang="en-US" dirty="0" err="1"/>
              <a:t>Nucl</a:t>
            </a:r>
            <a:r>
              <a:rPr lang="en-US" dirty="0"/>
              <a:t>. </a:t>
            </a:r>
            <a:r>
              <a:rPr lang="en-US" dirty="0" err="1"/>
              <a:t>Instr.and</a:t>
            </a:r>
            <a:r>
              <a:rPr lang="en-US" dirty="0"/>
              <a:t> Meth.in Phys. </a:t>
            </a:r>
            <a:r>
              <a:rPr lang="en-US" dirty="0" err="1"/>
              <a:t>Res.B</a:t>
            </a:r>
            <a:r>
              <a:rPr lang="en-US" dirty="0"/>
              <a:t> 213 (2004) 100–104</a:t>
            </a:r>
          </a:p>
          <a:p>
            <a:r>
              <a:rPr lang="en-US" dirty="0"/>
              <a:t>Bob Burkhart, “Neutron Generator and Well Logging”, Sandia National Laboratories, SAND2006-3291C, </a:t>
            </a:r>
            <a:r>
              <a:rPr lang="en-US" dirty="0">
                <a:hlinkClick r:id="rId2"/>
              </a:rPr>
              <a:t>www.osti.gov/servlets/purl/1264595</a:t>
            </a:r>
            <a:endParaRPr lang="en-US" dirty="0"/>
          </a:p>
          <a:p>
            <a:r>
              <a:rPr lang="en-US" dirty="0"/>
              <a:t>Committee on Radiation Source and Replacement, 2008, Radiation Source Use and Replacement, National Research Council, ISBN 0-309-110115-7, National Academies Press, Washington, DC (NAS-2008)</a:t>
            </a:r>
          </a:p>
          <a:p>
            <a:r>
              <a:rPr lang="en-US" dirty="0"/>
              <a:t>E. Bai, K. Chan, W. </a:t>
            </a:r>
            <a:r>
              <a:rPr lang="en-US" dirty="0" err="1"/>
              <a:t>Eichinger</a:t>
            </a:r>
            <a:r>
              <a:rPr lang="en-US" dirty="0"/>
              <a:t>, P. </a:t>
            </a:r>
            <a:r>
              <a:rPr lang="en-US" dirty="0" err="1"/>
              <a:t>Kump</a:t>
            </a:r>
            <a:r>
              <a:rPr lang="en-US" dirty="0"/>
              <a:t>, “Detection of radionuclides from weak and poorly resolved spectra using Lasso and subsampling techniques. Radiation Measurements, 46 (2011), pp. 1138-1146</a:t>
            </a:r>
          </a:p>
          <a:p>
            <a:r>
              <a:rPr lang="en-US" dirty="0"/>
              <a:t>Gardner, et al., 2013, ANS Panel on “Recent Developments in Radiation Source Use and Replacement after the NAS Report of 2008”, Transactions of the American Nuclear Society, Vol. 109, 47. </a:t>
            </a:r>
          </a:p>
          <a:p>
            <a:r>
              <a:rPr lang="en-US" dirty="0" err="1"/>
              <a:t>Kump</a:t>
            </a:r>
            <a:r>
              <a:rPr lang="en-US" dirty="0"/>
              <a:t>, Paul et al. “Variable selection via RIVAL (removing irrelevant variables amidst Lasso iterations) and its application to nuclear material detection.” </a:t>
            </a:r>
            <a:r>
              <a:rPr lang="en-US" i="1" dirty="0" err="1"/>
              <a:t>Automatica</a:t>
            </a:r>
            <a:r>
              <a:rPr lang="en-US" dirty="0"/>
              <a:t> 48 (2012): 2107-2115.</a:t>
            </a:r>
          </a:p>
          <a:p>
            <a:r>
              <a:rPr lang="en-US" dirty="0" err="1"/>
              <a:t>Liberman</a:t>
            </a:r>
            <a:r>
              <a:rPr lang="en-US" dirty="0"/>
              <a:t>, A.D et. al., “A method to determine the absolute neutron output of small D-T generator”, </a:t>
            </a:r>
            <a:r>
              <a:rPr lang="en-US" i="1" dirty="0"/>
              <a:t>Nuclear Instruments and Methods in Physics Research Section B, </a:t>
            </a:r>
            <a:r>
              <a:rPr lang="en-US" dirty="0"/>
              <a:t>Volume 79, Issue 1-4, p. 574-578, June 1993</a:t>
            </a:r>
          </a:p>
          <a:p>
            <a:r>
              <a:rPr lang="en-US" dirty="0"/>
              <a:t>M. </a:t>
            </a:r>
            <a:r>
              <a:rPr lang="en-US" dirty="0" err="1"/>
              <a:t>Geretschlager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B 28 (1987) 289.</a:t>
            </a:r>
          </a:p>
          <a:p>
            <a:r>
              <a:rPr lang="en-US" dirty="0"/>
              <a:t>MCNP Training Manual</a:t>
            </a:r>
          </a:p>
          <a:p>
            <a:r>
              <a:rPr lang="en-US" dirty="0"/>
              <a:t>Preston R.M. et al, “Neutron generator burst timing measured using a pulse shape discrimination plastic scintillator with silicon photomultiplier readout”, </a:t>
            </a:r>
            <a:r>
              <a:rPr lang="en-US" i="1" dirty="0"/>
              <a:t>Journal of Instrumentation</a:t>
            </a:r>
            <a:r>
              <a:rPr lang="en-US" dirty="0"/>
              <a:t>, December 8, 2013</a:t>
            </a:r>
          </a:p>
          <a:p>
            <a:r>
              <a:rPr lang="en-US" dirty="0"/>
              <a:t>R.P. Gardner, A.M. </a:t>
            </a:r>
            <a:r>
              <a:rPr lang="en-US" dirty="0" err="1"/>
              <a:t>Yacout</a:t>
            </a:r>
            <a:r>
              <a:rPr lang="en-US" dirty="0"/>
              <a:t>, J. Zhang,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399.</a:t>
            </a:r>
          </a:p>
          <a:p>
            <a:r>
              <a:rPr lang="en-US" dirty="0"/>
              <a:t>R.L. Heath, Scintillation Spectrometry, Gamma-Ray Spectrum Catalogue, 2nd Ed., USAEC Report IDO-16880, 1964.</a:t>
            </a:r>
          </a:p>
          <a:p>
            <a:r>
              <a:rPr lang="sv-SE" dirty="0"/>
              <a:t>T. Papp, J.L. Campbell, D. Varga, G. Kalinka, Nucl. Instr. </a:t>
            </a:r>
            <a:r>
              <a:rPr lang="en-US" dirty="0"/>
              <a:t>and Meth. A 412 (1998) 109.</a:t>
            </a:r>
          </a:p>
          <a:p>
            <a:r>
              <a:rPr lang="en-US" dirty="0"/>
              <a:t>Serra, </a:t>
            </a:r>
            <a:r>
              <a:rPr lang="en-US" dirty="0" err="1"/>
              <a:t>Oberto</a:t>
            </a:r>
            <a:r>
              <a:rPr lang="en-US" dirty="0"/>
              <a:t>. </a:t>
            </a:r>
            <a:r>
              <a:rPr lang="en-US" i="1" dirty="0"/>
              <a:t>Well Logging Handbook. </a:t>
            </a:r>
            <a:r>
              <a:rPr lang="en-US" dirty="0"/>
              <a:t>Ed. </a:t>
            </a:r>
            <a:r>
              <a:rPr lang="en-US" dirty="0" err="1"/>
              <a:t>Technip</a:t>
            </a:r>
            <a:r>
              <a:rPr lang="en-US" dirty="0"/>
              <a:t>, Paris</a:t>
            </a:r>
            <a:r>
              <a:rPr lang="en-US" i="1" dirty="0"/>
              <a:t>. </a:t>
            </a:r>
            <a:r>
              <a:rPr lang="en-US" dirty="0"/>
              <a:t>2008</a:t>
            </a:r>
            <a:endParaRPr lang="en-US" i="1" dirty="0"/>
          </a:p>
          <a:p>
            <a:r>
              <a:rPr lang="en-US" dirty="0"/>
              <a:t>Y. </a:t>
            </a:r>
            <a:r>
              <a:rPr lang="en-US" dirty="0" err="1"/>
              <a:t>Jin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416.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9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0570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0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Neutron Interactions</a:t>
            </a:r>
          </a:p>
        </p:txBody>
      </p:sp>
      <p:pic>
        <p:nvPicPr>
          <p:cNvPr id="7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/>
          <a:stretch>
            <a:fillRect/>
          </a:stretch>
        </p:blipFill>
        <p:spPr bwMode="auto">
          <a:xfrm>
            <a:off x="3861595" y="1258449"/>
            <a:ext cx="4188231" cy="1380956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29"/>
          <p:cNvSpPr>
            <a:spLocks noChangeArrowheads="1"/>
          </p:cNvSpPr>
          <p:nvPr/>
        </p:nvSpPr>
        <p:spPr bwMode="auto">
          <a:xfrm>
            <a:off x="1126490" y="1746029"/>
            <a:ext cx="23288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INELASTIC SCATTERING</a:t>
            </a:r>
          </a:p>
        </p:txBody>
      </p:sp>
      <p:pic>
        <p:nvPicPr>
          <p:cNvPr id="9" name="Picture 1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/>
          <a:stretch>
            <a:fillRect/>
          </a:stretch>
        </p:blipFill>
        <p:spPr bwMode="auto">
          <a:xfrm>
            <a:off x="3861595" y="3040650"/>
            <a:ext cx="4201997" cy="139134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31"/>
          <p:cNvSpPr>
            <a:spLocks noChangeArrowheads="1"/>
          </p:cNvSpPr>
          <p:nvPr/>
        </p:nvSpPr>
        <p:spPr bwMode="auto">
          <a:xfrm>
            <a:off x="1126490" y="3422650"/>
            <a:ext cx="21891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>
                <a:latin typeface="+mn-lt"/>
                <a:ea typeface="宋体" panose="02010600030101010101" pitchFamily="2" charset="-122"/>
              </a:rPr>
              <a:t>THERMAL CAPTURE</a:t>
            </a:r>
          </a:p>
        </p:txBody>
      </p:sp>
      <p:pic>
        <p:nvPicPr>
          <p:cNvPr id="11" name="Picture 103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>
            <a:fillRect/>
          </a:stretch>
        </p:blipFill>
        <p:spPr bwMode="auto">
          <a:xfrm>
            <a:off x="3873501" y="4827587"/>
            <a:ext cx="4198938" cy="151606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033"/>
          <p:cNvSpPr>
            <a:spLocks noChangeArrowheads="1"/>
          </p:cNvSpPr>
          <p:nvPr/>
        </p:nvSpPr>
        <p:spPr bwMode="auto">
          <a:xfrm>
            <a:off x="1126490" y="5441156"/>
            <a:ext cx="2428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NEUTRON ACTIVATION</a:t>
            </a:r>
          </a:p>
        </p:txBody>
      </p:sp>
      <p:sp>
        <p:nvSpPr>
          <p:cNvPr id="13" name="Rectangle 1034"/>
          <p:cNvSpPr>
            <a:spLocks noChangeArrowheads="1"/>
          </p:cNvSpPr>
          <p:nvPr/>
        </p:nvSpPr>
        <p:spPr bwMode="auto">
          <a:xfrm flipH="1">
            <a:off x="8305799" y="1354143"/>
            <a:ext cx="277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dirty="0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4" name="Rectangle 1035"/>
          <p:cNvSpPr>
            <a:spLocks noChangeArrowheads="1"/>
          </p:cNvSpPr>
          <p:nvPr/>
        </p:nvSpPr>
        <p:spPr bwMode="auto">
          <a:xfrm flipH="1">
            <a:off x="8323263" y="3055938"/>
            <a:ext cx="277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5" name="Arc 1036"/>
          <p:cNvSpPr>
            <a:spLocks/>
          </p:cNvSpPr>
          <p:nvPr/>
        </p:nvSpPr>
        <p:spPr bwMode="auto">
          <a:xfrm>
            <a:off x="8121650" y="3370263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036">
            <a:extLst>
              <a:ext uri="{FF2B5EF4-FFF2-40B4-BE49-F238E27FC236}">
                <a16:creationId xmlns:a16="http://schemas.microsoft.com/office/drawing/2014/main" id="{FE3C8A1D-1259-4096-AE0F-860EC9220C30}"/>
              </a:ext>
            </a:extLst>
          </p:cNvPr>
          <p:cNvSpPr>
            <a:spLocks/>
          </p:cNvSpPr>
          <p:nvPr/>
        </p:nvSpPr>
        <p:spPr bwMode="auto">
          <a:xfrm>
            <a:off x="8121649" y="1758950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4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081A7-47E6-4B66-A2F2-E0216646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Physics and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EF0B9E-92DC-4A3E-B780-6D4730F85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MCNP Simulation </a:t>
            </a:r>
          </a:p>
          <a:p>
            <a:pPr lvl="1"/>
            <a:r>
              <a:rPr lang="en-US" dirty="0"/>
              <a:t>F8 Tally – energy deposition</a:t>
            </a:r>
          </a:p>
          <a:p>
            <a:pPr lvl="1"/>
            <a:r>
              <a:rPr lang="en-US" dirty="0"/>
              <a:t>“Perfect resolution”</a:t>
            </a:r>
          </a:p>
          <a:p>
            <a:r>
              <a:rPr lang="en-US" dirty="0"/>
              <a:t>Oxygen-16 activation (N-16 decay)</a:t>
            </a:r>
          </a:p>
          <a:p>
            <a:pPr lvl="1"/>
            <a:r>
              <a:rPr lang="en-US" dirty="0"/>
              <a:t>6.130 MeV photon</a:t>
            </a:r>
          </a:p>
          <a:p>
            <a:pPr lvl="1"/>
            <a:r>
              <a:rPr lang="en-US" dirty="0"/>
              <a:t>7.13 second half life</a:t>
            </a:r>
          </a:p>
          <a:p>
            <a:r>
              <a:rPr lang="en-US" dirty="0"/>
              <a:t>Oxygen-16 inelastic scatter</a:t>
            </a:r>
          </a:p>
          <a:p>
            <a:pPr lvl="1"/>
            <a:r>
              <a:rPr lang="en-US" dirty="0"/>
              <a:t>6.13 MeV prompt gamma</a:t>
            </a:r>
          </a:p>
          <a:p>
            <a:pPr lvl="1"/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0B4661-5679-464E-8341-C49271BA5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44124"/>
            <a:ext cx="4267200" cy="32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B26A-6FA4-4BCB-BCC4-DA070A85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A3C9-C158-4089-AA01-4FE3DFA2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Extensive MCNP simulations</a:t>
            </a:r>
          </a:p>
          <a:p>
            <a:pPr lvl="1"/>
            <a:r>
              <a:rPr lang="en-US" dirty="0"/>
              <a:t>Center for Engineering Applications of Radioisotopes (CEAR) cluster – reduced run times from 1.5-3 days to ~1 hour</a:t>
            </a:r>
          </a:p>
          <a:p>
            <a:pPr lvl="1"/>
            <a:r>
              <a:rPr lang="en-US" dirty="0"/>
              <a:t>F8 tally for gamma detection </a:t>
            </a:r>
          </a:p>
          <a:p>
            <a:pPr lvl="1"/>
            <a:r>
              <a:rPr lang="en-US" dirty="0"/>
              <a:t>No GEB </a:t>
            </a:r>
          </a:p>
          <a:p>
            <a:r>
              <a:rPr lang="en-US" dirty="0"/>
              <a:t>Detector Response Function (DRF)</a:t>
            </a:r>
          </a:p>
          <a:p>
            <a:pPr lvl="1"/>
            <a:r>
              <a:rPr lang="en-US" dirty="0"/>
              <a:t>Response generated in a detector from incident radiation</a:t>
            </a:r>
          </a:p>
          <a:p>
            <a:pPr lvl="1"/>
            <a:r>
              <a:rPr lang="en-US" dirty="0"/>
              <a:t>Non-linearities resolved to treat problem as a linear combination of library inputs</a:t>
            </a:r>
          </a:p>
          <a:p>
            <a:pPr lvl="2"/>
            <a:r>
              <a:rPr lang="en-US" dirty="0"/>
              <a:t>Gaussian broadening fit of full width/half max using calibration sources</a:t>
            </a:r>
          </a:p>
          <a:p>
            <a:pPr lvl="2"/>
            <a:r>
              <a:rPr lang="en-US" dirty="0"/>
              <a:t>Energy to channel conversion (2</a:t>
            </a:r>
            <a:r>
              <a:rPr lang="en-US" baseline="30000" dirty="0"/>
              <a:t>nd</a:t>
            </a:r>
            <a:r>
              <a:rPr lang="en-US" dirty="0"/>
              <a:t> order polynomial in the following examples)</a:t>
            </a:r>
          </a:p>
          <a:p>
            <a:pPr lvl="3"/>
            <a:r>
              <a:rPr lang="en-US" dirty="0"/>
              <a:t>Both of these will be upgraded by the work performed by Aaron Feinberg</a:t>
            </a:r>
          </a:p>
        </p:txBody>
      </p:sp>
    </p:spTree>
    <p:extLst>
      <p:ext uri="{BB962C8B-B14F-4D97-AF65-F5344CB8AC3E}">
        <p14:creationId xmlns:p14="http://schemas.microsoft.com/office/powerpoint/2010/main" val="54632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339E3-183C-4F9A-BA66-953D5BCF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Library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Calibri" panose="020F0502020204030204" pitchFamily="34" charset="0"/>
                  </a:rPr>
                  <a:t>Same principle as ordinary least squares with library spectra used as the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counts per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are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linear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coefficients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for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each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element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are the library spectra, or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of element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random error in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How to deal with changing environments and unknown compositions?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4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2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621F-46B9-4B5E-952C-75B7439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- Model Selection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F7B1B2-8070-457E-A586-9738CBC91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85934"/>
            <a:ext cx="4267200" cy="11811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2E21A7-3618-4E75-8BB9-1F57601E331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Ordinary Least Squares traditionally suffers from overfitting</a:t>
            </a:r>
          </a:p>
          <a:p>
            <a:pPr lvl="1"/>
            <a:r>
              <a:rPr lang="en-US" dirty="0"/>
              <a:t>Too many model parameters</a:t>
            </a:r>
          </a:p>
          <a:p>
            <a:r>
              <a:rPr lang="en-US" dirty="0"/>
              <a:t>Model selection should have the right parameters to accurately predict/fit correct 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0F38E0-4649-450B-BF8C-43BF5854901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28600" y="3734940"/>
            <a:ext cx="4267200" cy="2667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Adding complexity to the model increases bias while reducing variance</a:t>
            </a:r>
          </a:p>
          <a:p>
            <a:r>
              <a:rPr lang="en-US" dirty="0"/>
              <a:t>Supervised machine learning variable selection techniques aim to minimize unnecessary bias and variance simultaneously by selecting the correct parameters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E3585BF-F51B-452A-897F-BBDFFEB5619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03" y="3539317"/>
            <a:ext cx="2891436" cy="2667000"/>
          </a:xfrm>
        </p:spPr>
      </p:pic>
    </p:spTree>
    <p:extLst>
      <p:ext uri="{BB962C8B-B14F-4D97-AF65-F5344CB8AC3E}">
        <p14:creationId xmlns:p14="http://schemas.microsoft.com/office/powerpoint/2010/main" val="194145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Elastic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LASSO (Least Absolute Selection and Shrinkage Operator) is defined as: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687387" lvl="3" indent="0">
                  <a:buNone/>
                </a:pPr>
                <a:r>
                  <a:rPr lang="en-US" dirty="0"/>
                  <a:t>or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Where the first term is the loss function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serves as a penalty</a:t>
                </a:r>
              </a:p>
              <a:p>
                <a:pPr lvl="3"/>
                <a:r>
                  <a:rPr lang="en-US" dirty="0"/>
                  <a:t>Note: if </a:t>
                </a:r>
                <a:r>
                  <a:rPr lang="el-GR" dirty="0"/>
                  <a:t>λ</a:t>
                </a:r>
                <a:r>
                  <a:rPr lang="en-US" dirty="0"/>
                  <a:t>=0, the equation is identical to that of Ordinary Least Squares (OLS)</a:t>
                </a:r>
              </a:p>
              <a:p>
                <a:r>
                  <a:rPr lang="en-US" dirty="0"/>
                  <a:t>Elastic Net is a modification of LASSO that adds a quadratic penalty as defined below: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𝐸𝑙𝑎𝑠𝑡𝑖𝑐𝑁𝑒𝑡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 </a:t>
                </a:r>
                <a:r>
                  <a:rPr lang="el-GR" dirty="0"/>
                  <a:t>λ</a:t>
                </a:r>
                <a:r>
                  <a:rPr lang="en-US" baseline="-25000" dirty="0"/>
                  <a:t>1,2</a:t>
                </a:r>
                <a:r>
                  <a:rPr lang="en-US" dirty="0"/>
                  <a:t> increase, the penalty for each new coefficient grows, allowing variable selection to occur in linear models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3" t="-100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6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CEAE6-B53B-4E36-9C1C-E1EDB935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62BE9-2CA7-4128-8685-D4211D21C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method relies on test/train split to tune model parameters</a:t>
            </a:r>
          </a:p>
          <a:p>
            <a:r>
              <a:rPr lang="en-US" dirty="0"/>
              <a:t>This step introduces bias from selecting some data over others (random)</a:t>
            </a:r>
          </a:p>
          <a:p>
            <a:r>
              <a:rPr lang="en-US" dirty="0"/>
              <a:t>Cross validation performs the test/train split multiple times, reducing random bias from the model training </a:t>
            </a:r>
          </a:p>
          <a:p>
            <a:pPr lvl="1"/>
            <a:r>
              <a:rPr lang="en-US" dirty="0"/>
              <a:t>Trade off - extra computing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1B5830-4942-44BF-8454-0E485FE09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0" y="4002464"/>
            <a:ext cx="4267200" cy="17782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84572-45BC-42E8-8CCE-D6FF3EA4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10" y="2051713"/>
            <a:ext cx="4173963" cy="16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9640"/>
      </p:ext>
    </p:extLst>
  </p:cSld>
  <p:clrMapOvr>
    <a:masterClrMapping/>
  </p:clrMapOvr>
</p:sld>
</file>

<file path=ppt/theme/theme1.xml><?xml version="1.0" encoding="utf-8"?>
<a:theme xmlns:a="http://schemas.openxmlformats.org/drawingml/2006/main" name="CNE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EC" id="{FC90037C-CD84-4D19-87B3-3646D24EE36D}" vid="{0756F141-3316-4C59-986D-F88E31617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CNEC</Template>
  <TotalTime>10204</TotalTime>
  <Words>961</Words>
  <Application>Microsoft Office PowerPoint</Application>
  <PresentationFormat>On-screen Show (4:3)</PresentationFormat>
  <Paragraphs>148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CNEC</vt:lpstr>
      <vt:lpstr>Automated Variable Selection of Gamma-Ray Responses by Utilizing LASSO and Elastic Net</vt:lpstr>
      <vt:lpstr>Agenda</vt:lpstr>
      <vt:lpstr>Neutron Interactions</vt:lpstr>
      <vt:lpstr>Detector Physics and Features</vt:lpstr>
      <vt:lpstr>Library Generation</vt:lpstr>
      <vt:lpstr>Monte Carlo Library Least Squares</vt:lpstr>
      <vt:lpstr>Supervised Machine Learning - Model Selection</vt:lpstr>
      <vt:lpstr>LASSO and Elastic Net</vt:lpstr>
      <vt:lpstr>Cross Validation</vt:lpstr>
      <vt:lpstr>Full Run Flow Chart</vt:lpstr>
      <vt:lpstr>Processing of Data</vt:lpstr>
      <vt:lpstr>LASSO Simulated Example</vt:lpstr>
      <vt:lpstr>Elastic Net Simulation and Comparison</vt:lpstr>
      <vt:lpstr>First Experimental Fit - Water</vt:lpstr>
      <vt:lpstr>Gardner and Mayo, 2000</vt:lpstr>
      <vt:lpstr>Results With NaI Activation - Water</vt:lpstr>
      <vt:lpstr>LASSO Water Experiment Example</vt:lpstr>
      <vt:lpstr>Elastic Net Water Experiment Example</vt:lpstr>
      <vt:lpstr>Water Trial – Full Fit</vt:lpstr>
      <vt:lpstr>LASSO Sand Experiment Example</vt:lpstr>
      <vt:lpstr>Elastic Net Sand Experiment Example</vt:lpstr>
      <vt:lpstr>Sand Trial – Background Removed</vt:lpstr>
      <vt:lpstr>LASSO Water + Sand Experiment Example</vt:lpstr>
      <vt:lpstr>Elastic Net Water + Sand Experiment Example</vt:lpstr>
      <vt:lpstr>Sand With Water Trial – Background Removed</vt:lpstr>
      <vt:lpstr>Continuing Work/Next Steps</vt:lpstr>
      <vt:lpstr>References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Vincent DiNova</dc:creator>
  <cp:lastModifiedBy>Vincent Di Nova</cp:lastModifiedBy>
  <cp:revision>95</cp:revision>
  <cp:lastPrinted>2019-01-30T20:20:53Z</cp:lastPrinted>
  <dcterms:created xsi:type="dcterms:W3CDTF">2017-12-08T22:11:26Z</dcterms:created>
  <dcterms:modified xsi:type="dcterms:W3CDTF">2019-04-01T14:34:14Z</dcterms:modified>
</cp:coreProperties>
</file>